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7" r:id="rId2"/>
    <p:sldId id="263" r:id="rId3"/>
    <p:sldId id="262" r:id="rId4"/>
    <p:sldId id="261" r:id="rId5"/>
    <p:sldId id="260" r:id="rId6"/>
    <p:sldId id="259" r:id="rId7"/>
    <p:sldId id="258"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166AF1-AF6D-4D06-89C4-61575B1C4A6A}" v="213" dt="2023-02-14T11:30:09.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userId="S::amy@schoolupdate.nl::7132eeba-3114-46fb-bf65-eeb95acf3dcd" providerId="AD" clId="Web-{D8166AF1-AF6D-4D06-89C4-61575B1C4A6A}"/>
    <pc:docChg chg="addSld delSld modSld addMainMaster delMainMaster">
      <pc:chgData name="Amy" userId="S::amy@schoolupdate.nl::7132eeba-3114-46fb-bf65-eeb95acf3dcd" providerId="AD" clId="Web-{D8166AF1-AF6D-4D06-89C4-61575B1C4A6A}" dt="2023-02-14T11:30:09.638" v="159" actId="1076"/>
      <pc:docMkLst>
        <pc:docMk/>
      </pc:docMkLst>
      <pc:sldChg chg="del">
        <pc:chgData name="Amy" userId="S::amy@schoolupdate.nl::7132eeba-3114-46fb-bf65-eeb95acf3dcd" providerId="AD" clId="Web-{D8166AF1-AF6D-4D06-89C4-61575B1C4A6A}" dt="2023-02-14T11:22:07.139" v="1"/>
        <pc:sldMkLst>
          <pc:docMk/>
          <pc:sldMk cId="3351439039" sldId="256"/>
        </pc:sldMkLst>
      </pc:sldChg>
      <pc:sldChg chg="modSp add mod modClrScheme chgLayout">
        <pc:chgData name="Amy" userId="S::amy@schoolupdate.nl::7132eeba-3114-46fb-bf65-eeb95acf3dcd" providerId="AD" clId="Web-{D8166AF1-AF6D-4D06-89C4-61575B1C4A6A}" dt="2023-02-14T11:30:09.638" v="159" actId="1076"/>
        <pc:sldMkLst>
          <pc:docMk/>
          <pc:sldMk cId="3553651651" sldId="257"/>
        </pc:sldMkLst>
        <pc:spChg chg="mod ord">
          <ac:chgData name="Amy" userId="S::amy@schoolupdate.nl::7132eeba-3114-46fb-bf65-eeb95acf3dcd" providerId="AD" clId="Web-{D8166AF1-AF6D-4D06-89C4-61575B1C4A6A}" dt="2023-02-14T11:24:01.955" v="41"/>
          <ac:spMkLst>
            <pc:docMk/>
            <pc:sldMk cId="3553651651" sldId="257"/>
            <ac:spMk id="2" creationId="{00000000-0000-0000-0000-000000000000}"/>
          </ac:spMkLst>
        </pc:spChg>
        <pc:spChg chg="mod ord">
          <ac:chgData name="Amy" userId="S::amy@schoolupdate.nl::7132eeba-3114-46fb-bf65-eeb95acf3dcd" providerId="AD" clId="Web-{D8166AF1-AF6D-4D06-89C4-61575B1C4A6A}" dt="2023-02-14T11:24:01.955" v="41"/>
          <ac:spMkLst>
            <pc:docMk/>
            <pc:sldMk cId="3553651651" sldId="257"/>
            <ac:spMk id="3" creationId="{00000000-0000-0000-0000-000000000000}"/>
          </ac:spMkLst>
        </pc:spChg>
        <pc:spChg chg="mod">
          <ac:chgData name="Amy" userId="S::amy@schoolupdate.nl::7132eeba-3114-46fb-bf65-eeb95acf3dcd" providerId="AD" clId="Web-{D8166AF1-AF6D-4D06-89C4-61575B1C4A6A}" dt="2023-02-14T11:30:09.638" v="159" actId="1076"/>
          <ac:spMkLst>
            <pc:docMk/>
            <pc:sldMk cId="3553651651" sldId="257"/>
            <ac:spMk id="4" creationId="{FB46DA93-F91B-20DF-59F6-4F5BAF0B5663}"/>
          </ac:spMkLst>
        </pc:spChg>
        <pc:picChg chg="mod">
          <ac:chgData name="Amy" userId="S::amy@schoolupdate.nl::7132eeba-3114-46fb-bf65-eeb95acf3dcd" providerId="AD" clId="Web-{D8166AF1-AF6D-4D06-89C4-61575B1C4A6A}" dt="2023-02-14T11:30:05.466" v="158" actId="14100"/>
          <ac:picMkLst>
            <pc:docMk/>
            <pc:sldMk cId="3553651651" sldId="257"/>
            <ac:picMk id="5" creationId="{A40B98AB-06CD-F8E8-AE9B-1981C2B34589}"/>
          </ac:picMkLst>
        </pc:picChg>
      </pc:sldChg>
      <pc:sldChg chg="modSp add mod modClrScheme chgLayout">
        <pc:chgData name="Amy" userId="S::amy@schoolupdate.nl::7132eeba-3114-46fb-bf65-eeb95acf3dcd" providerId="AD" clId="Web-{D8166AF1-AF6D-4D06-89C4-61575B1C4A6A}" dt="2023-02-14T11:24:01.955" v="41"/>
        <pc:sldMkLst>
          <pc:docMk/>
          <pc:sldMk cId="3369706147" sldId="258"/>
        </pc:sldMkLst>
        <pc:spChg chg="mod ord">
          <ac:chgData name="Amy" userId="S::amy@schoolupdate.nl::7132eeba-3114-46fb-bf65-eeb95acf3dcd" providerId="AD" clId="Web-{D8166AF1-AF6D-4D06-89C4-61575B1C4A6A}" dt="2023-02-14T11:24:01.955" v="41"/>
          <ac:spMkLst>
            <pc:docMk/>
            <pc:sldMk cId="3369706147" sldId="258"/>
            <ac:spMk id="2" creationId="{F7CC10FD-BCE6-7D2C-2505-32BC2866B64A}"/>
          </ac:spMkLst>
        </pc:spChg>
        <pc:spChg chg="mod ord">
          <ac:chgData name="Amy" userId="S::amy@schoolupdate.nl::7132eeba-3114-46fb-bf65-eeb95acf3dcd" providerId="AD" clId="Web-{D8166AF1-AF6D-4D06-89C4-61575B1C4A6A}" dt="2023-02-14T11:24:01.955" v="41"/>
          <ac:spMkLst>
            <pc:docMk/>
            <pc:sldMk cId="3369706147" sldId="258"/>
            <ac:spMk id="3" creationId="{3BA5E711-A57D-8122-A671-009F16234698}"/>
          </ac:spMkLst>
        </pc:spChg>
      </pc:sldChg>
      <pc:sldChg chg="modSp add mod modClrScheme chgLayout">
        <pc:chgData name="Amy" userId="S::amy@schoolupdate.nl::7132eeba-3114-46fb-bf65-eeb95acf3dcd" providerId="AD" clId="Web-{D8166AF1-AF6D-4D06-89C4-61575B1C4A6A}" dt="2023-02-14T11:24:01.955" v="41"/>
        <pc:sldMkLst>
          <pc:docMk/>
          <pc:sldMk cId="2399213681" sldId="259"/>
        </pc:sldMkLst>
        <pc:spChg chg="mod ord">
          <ac:chgData name="Amy" userId="S::amy@schoolupdate.nl::7132eeba-3114-46fb-bf65-eeb95acf3dcd" providerId="AD" clId="Web-{D8166AF1-AF6D-4D06-89C4-61575B1C4A6A}" dt="2023-02-14T11:24:01.955" v="41"/>
          <ac:spMkLst>
            <pc:docMk/>
            <pc:sldMk cId="2399213681" sldId="259"/>
            <ac:spMk id="2" creationId="{B3EBC66A-65A6-7654-FC5B-7C9E52FB1946}"/>
          </ac:spMkLst>
        </pc:spChg>
        <pc:spChg chg="mod ord">
          <ac:chgData name="Amy" userId="S::amy@schoolupdate.nl::7132eeba-3114-46fb-bf65-eeb95acf3dcd" providerId="AD" clId="Web-{D8166AF1-AF6D-4D06-89C4-61575B1C4A6A}" dt="2023-02-14T11:24:01.955" v="41"/>
          <ac:spMkLst>
            <pc:docMk/>
            <pc:sldMk cId="2399213681" sldId="259"/>
            <ac:spMk id="3" creationId="{FC983990-710E-9500-F2BE-4C4F730E42BF}"/>
          </ac:spMkLst>
        </pc:spChg>
      </pc:sldChg>
      <pc:sldChg chg="addSp delSp modSp add del mod modClrScheme chgLayout">
        <pc:chgData name="Amy" userId="S::amy@schoolupdate.nl::7132eeba-3114-46fb-bf65-eeb95acf3dcd" providerId="AD" clId="Web-{D8166AF1-AF6D-4D06-89C4-61575B1C4A6A}" dt="2023-02-14T11:29:30.746" v="150"/>
        <pc:sldMkLst>
          <pc:docMk/>
          <pc:sldMk cId="651780372" sldId="260"/>
        </pc:sldMkLst>
        <pc:spChg chg="mod ord">
          <ac:chgData name="Amy" userId="S::amy@schoolupdate.nl::7132eeba-3114-46fb-bf65-eeb95acf3dcd" providerId="AD" clId="Web-{D8166AF1-AF6D-4D06-89C4-61575B1C4A6A}" dt="2023-02-14T11:29:30.746" v="150"/>
          <ac:spMkLst>
            <pc:docMk/>
            <pc:sldMk cId="651780372" sldId="260"/>
            <ac:spMk id="2" creationId="{5F7E15D3-CCE8-54A0-A92E-3C551975A29A}"/>
          </ac:spMkLst>
        </pc:spChg>
        <pc:spChg chg="mod ord">
          <ac:chgData name="Amy" userId="S::amy@schoolupdate.nl::7132eeba-3114-46fb-bf65-eeb95acf3dcd" providerId="AD" clId="Web-{D8166AF1-AF6D-4D06-89C4-61575B1C4A6A}" dt="2023-02-14T11:29:30.746" v="150"/>
          <ac:spMkLst>
            <pc:docMk/>
            <pc:sldMk cId="651780372" sldId="260"/>
            <ac:spMk id="3" creationId="{4498427E-1C9C-2675-BFDB-50A2917BF309}"/>
          </ac:spMkLst>
        </pc:spChg>
        <pc:spChg chg="add del mod ord">
          <ac:chgData name="Amy" userId="S::amy@schoolupdate.nl::7132eeba-3114-46fb-bf65-eeb95acf3dcd" providerId="AD" clId="Web-{D8166AF1-AF6D-4D06-89C4-61575B1C4A6A}" dt="2023-02-14T11:29:30.746" v="150"/>
          <ac:spMkLst>
            <pc:docMk/>
            <pc:sldMk cId="651780372" sldId="260"/>
            <ac:spMk id="4" creationId="{F3946009-89EB-754B-DF02-46C3B14F0A7E}"/>
          </ac:spMkLst>
        </pc:spChg>
      </pc:sldChg>
      <pc:sldChg chg="addSp delSp modSp add mod modClrScheme chgLayout">
        <pc:chgData name="Amy" userId="S::amy@schoolupdate.nl::7132eeba-3114-46fb-bf65-eeb95acf3dcd" providerId="AD" clId="Web-{D8166AF1-AF6D-4D06-89C4-61575B1C4A6A}" dt="2023-02-14T11:28:27.775" v="144" actId="1076"/>
        <pc:sldMkLst>
          <pc:docMk/>
          <pc:sldMk cId="1889972161" sldId="261"/>
        </pc:sldMkLst>
        <pc:spChg chg="mod ord">
          <ac:chgData name="Amy" userId="S::amy@schoolupdate.nl::7132eeba-3114-46fb-bf65-eeb95acf3dcd" providerId="AD" clId="Web-{D8166AF1-AF6D-4D06-89C4-61575B1C4A6A}" dt="2023-02-14T11:24:01.955" v="41"/>
          <ac:spMkLst>
            <pc:docMk/>
            <pc:sldMk cId="1889972161" sldId="261"/>
            <ac:spMk id="2" creationId="{5403407E-F8A8-927B-1C58-29C31153ECA4}"/>
          </ac:spMkLst>
        </pc:spChg>
        <pc:spChg chg="mod ord">
          <ac:chgData name="Amy" userId="S::amy@schoolupdate.nl::7132eeba-3114-46fb-bf65-eeb95acf3dcd" providerId="AD" clId="Web-{D8166AF1-AF6D-4D06-89C4-61575B1C4A6A}" dt="2023-02-14T11:24:01.955" v="41"/>
          <ac:spMkLst>
            <pc:docMk/>
            <pc:sldMk cId="1889972161" sldId="261"/>
            <ac:spMk id="3" creationId="{5DC4D206-7979-9BAC-C640-BAC0B68A1A0E}"/>
          </ac:spMkLst>
        </pc:spChg>
        <pc:spChg chg="add del mod">
          <ac:chgData name="Amy" userId="S::amy@schoolupdate.nl::7132eeba-3114-46fb-bf65-eeb95acf3dcd" providerId="AD" clId="Web-{D8166AF1-AF6D-4D06-89C4-61575B1C4A6A}" dt="2023-02-14T11:27:21.976" v="126"/>
          <ac:spMkLst>
            <pc:docMk/>
            <pc:sldMk cId="1889972161" sldId="261"/>
            <ac:spMk id="5" creationId="{81555C87-1723-96E6-C424-C05FF41E001F}"/>
          </ac:spMkLst>
        </pc:spChg>
        <pc:spChg chg="add del mod">
          <ac:chgData name="Amy" userId="S::amy@schoolupdate.nl::7132eeba-3114-46fb-bf65-eeb95acf3dcd" providerId="AD" clId="Web-{D8166AF1-AF6D-4D06-89C4-61575B1C4A6A}" dt="2023-02-14T11:27:40.383" v="132"/>
          <ac:spMkLst>
            <pc:docMk/>
            <pc:sldMk cId="1889972161" sldId="261"/>
            <ac:spMk id="8" creationId="{1D0B2622-FDFF-71DE-D4DA-87C0CE359D9E}"/>
          </ac:spMkLst>
        </pc:spChg>
        <pc:spChg chg="add del mod">
          <ac:chgData name="Amy" userId="S::amy@schoolupdate.nl::7132eeba-3114-46fb-bf65-eeb95acf3dcd" providerId="AD" clId="Web-{D8166AF1-AF6D-4D06-89C4-61575B1C4A6A}" dt="2023-02-14T11:28:23.791" v="141"/>
          <ac:spMkLst>
            <pc:docMk/>
            <pc:sldMk cId="1889972161" sldId="261"/>
            <ac:spMk id="11" creationId="{9DB0DC40-3A72-AF09-211A-C5A640AC053D}"/>
          </ac:spMkLst>
        </pc:spChg>
        <pc:picChg chg="add mod">
          <ac:chgData name="Amy" userId="S::amy@schoolupdate.nl::7132eeba-3114-46fb-bf65-eeb95acf3dcd" providerId="AD" clId="Web-{D8166AF1-AF6D-4D06-89C4-61575B1C4A6A}" dt="2023-02-14T11:27:23.211" v="127" actId="1076"/>
          <ac:picMkLst>
            <pc:docMk/>
            <pc:sldMk cId="1889972161" sldId="261"/>
            <ac:picMk id="4" creationId="{FA18F34F-7237-94B4-09EC-A18454865FC7}"/>
          </ac:picMkLst>
        </pc:picChg>
        <pc:picChg chg="add mod">
          <ac:chgData name="Amy" userId="S::amy@schoolupdate.nl::7132eeba-3114-46fb-bf65-eeb95acf3dcd" providerId="AD" clId="Web-{D8166AF1-AF6D-4D06-89C4-61575B1C4A6A}" dt="2023-02-14T11:28:27.775" v="144" actId="1076"/>
          <ac:picMkLst>
            <pc:docMk/>
            <pc:sldMk cId="1889972161" sldId="261"/>
            <ac:picMk id="7" creationId="{53BE9390-CE60-9722-8E16-31C827B88386}"/>
          </ac:picMkLst>
        </pc:picChg>
        <pc:picChg chg="add mod">
          <ac:chgData name="Amy" userId="S::amy@schoolupdate.nl::7132eeba-3114-46fb-bf65-eeb95acf3dcd" providerId="AD" clId="Web-{D8166AF1-AF6D-4D06-89C4-61575B1C4A6A}" dt="2023-02-14T11:28:26.588" v="143" actId="1076"/>
          <ac:picMkLst>
            <pc:docMk/>
            <pc:sldMk cId="1889972161" sldId="261"/>
            <ac:picMk id="10" creationId="{179B5A9D-F3FE-DC22-AC1E-90D4BEB27A55}"/>
          </ac:picMkLst>
        </pc:picChg>
      </pc:sldChg>
      <pc:sldChg chg="modSp add mod modClrScheme chgLayout">
        <pc:chgData name="Amy" userId="S::amy@schoolupdate.nl::7132eeba-3114-46fb-bf65-eeb95acf3dcd" providerId="AD" clId="Web-{D8166AF1-AF6D-4D06-89C4-61575B1C4A6A}" dt="2023-02-14T11:26:48.194" v="118" actId="20577"/>
        <pc:sldMkLst>
          <pc:docMk/>
          <pc:sldMk cId="2090338659" sldId="262"/>
        </pc:sldMkLst>
        <pc:spChg chg="mod ord">
          <ac:chgData name="Amy" userId="S::amy@schoolupdate.nl::7132eeba-3114-46fb-bf65-eeb95acf3dcd" providerId="AD" clId="Web-{D8166AF1-AF6D-4D06-89C4-61575B1C4A6A}" dt="2023-02-14T11:24:01.955" v="41"/>
          <ac:spMkLst>
            <pc:docMk/>
            <pc:sldMk cId="2090338659" sldId="262"/>
            <ac:spMk id="2" creationId="{9BB945EE-02CA-F2F2-0116-09B6187DA786}"/>
          </ac:spMkLst>
        </pc:spChg>
        <pc:spChg chg="mod ord">
          <ac:chgData name="Amy" userId="S::amy@schoolupdate.nl::7132eeba-3114-46fb-bf65-eeb95acf3dcd" providerId="AD" clId="Web-{D8166AF1-AF6D-4D06-89C4-61575B1C4A6A}" dt="2023-02-14T11:26:48.194" v="118" actId="20577"/>
          <ac:spMkLst>
            <pc:docMk/>
            <pc:sldMk cId="2090338659" sldId="262"/>
            <ac:spMk id="3" creationId="{CD931208-475A-9D9C-45C4-BFBE563D8360}"/>
          </ac:spMkLst>
        </pc:spChg>
      </pc:sldChg>
      <pc:sldChg chg="addSp modSp add mod modClrScheme chgLayout">
        <pc:chgData name="Amy" userId="S::amy@schoolupdate.nl::7132eeba-3114-46fb-bf65-eeb95acf3dcd" providerId="AD" clId="Web-{D8166AF1-AF6D-4D06-89C4-61575B1C4A6A}" dt="2023-02-14T11:24:34.394" v="45" actId="1076"/>
        <pc:sldMkLst>
          <pc:docMk/>
          <pc:sldMk cId="2923013118" sldId="263"/>
        </pc:sldMkLst>
        <pc:spChg chg="mod ord">
          <ac:chgData name="Amy" userId="S::amy@schoolupdate.nl::7132eeba-3114-46fb-bf65-eeb95acf3dcd" providerId="AD" clId="Web-{D8166AF1-AF6D-4D06-89C4-61575B1C4A6A}" dt="2023-02-14T11:24:01.955" v="41"/>
          <ac:spMkLst>
            <pc:docMk/>
            <pc:sldMk cId="2923013118" sldId="263"/>
            <ac:spMk id="2" creationId="{03D0A7AE-9FB8-2797-1080-7ED822785228}"/>
          </ac:spMkLst>
        </pc:spChg>
        <pc:spChg chg="mod ord">
          <ac:chgData name="Amy" userId="S::amy@schoolupdate.nl::7132eeba-3114-46fb-bf65-eeb95acf3dcd" providerId="AD" clId="Web-{D8166AF1-AF6D-4D06-89C4-61575B1C4A6A}" dt="2023-02-14T11:24:01.955" v="41"/>
          <ac:spMkLst>
            <pc:docMk/>
            <pc:sldMk cId="2923013118" sldId="263"/>
            <ac:spMk id="3" creationId="{4AE441A3-A2E6-35BC-6430-991B16E96706}"/>
          </ac:spMkLst>
        </pc:spChg>
        <pc:picChg chg="add mod">
          <ac:chgData name="Amy" userId="S::amy@schoolupdate.nl::7132eeba-3114-46fb-bf65-eeb95acf3dcd" providerId="AD" clId="Web-{D8166AF1-AF6D-4D06-89C4-61575B1C4A6A}" dt="2023-02-14T11:24:34.394" v="45" actId="1076"/>
          <ac:picMkLst>
            <pc:docMk/>
            <pc:sldMk cId="2923013118" sldId="263"/>
            <ac:picMk id="4" creationId="{C5DE8353-919B-FB8D-EAAC-65E0DD123893}"/>
          </ac:picMkLst>
        </pc:picChg>
      </pc:sldChg>
      <pc:sldChg chg="new del">
        <pc:chgData name="Amy" userId="S::amy@schoolupdate.nl::7132eeba-3114-46fb-bf65-eeb95acf3dcd" providerId="AD" clId="Web-{D8166AF1-AF6D-4D06-89C4-61575B1C4A6A}" dt="2023-02-14T11:29:03.261" v="146"/>
        <pc:sldMkLst>
          <pc:docMk/>
          <pc:sldMk cId="2426245476" sldId="264"/>
        </pc:sldMkLst>
      </pc:sldChg>
      <pc:sldMasterChg chg="del delSldLayout">
        <pc:chgData name="Amy" userId="S::amy@schoolupdate.nl::7132eeba-3114-46fb-bf65-eeb95acf3dcd" providerId="AD" clId="Web-{D8166AF1-AF6D-4D06-89C4-61575B1C4A6A}" dt="2023-02-14T11:23:49.642" v="39"/>
        <pc:sldMasterMkLst>
          <pc:docMk/>
          <pc:sldMasterMk cId="1710546820" sldId="2147483648"/>
        </pc:sldMasterMkLst>
        <pc:sldLayoutChg chg="del">
          <pc:chgData name="Amy" userId="S::amy@schoolupdate.nl::7132eeba-3114-46fb-bf65-eeb95acf3dcd" providerId="AD" clId="Web-{D8166AF1-AF6D-4D06-89C4-61575B1C4A6A}" dt="2023-02-14T11:23:49.642" v="39"/>
          <pc:sldLayoutMkLst>
            <pc:docMk/>
            <pc:sldMasterMk cId="1710546820" sldId="2147483648"/>
            <pc:sldLayoutMk cId="4249299040" sldId="2147483649"/>
          </pc:sldLayoutMkLst>
        </pc:sldLayoutChg>
        <pc:sldLayoutChg chg="del">
          <pc:chgData name="Amy" userId="S::amy@schoolupdate.nl::7132eeba-3114-46fb-bf65-eeb95acf3dcd" providerId="AD" clId="Web-{D8166AF1-AF6D-4D06-89C4-61575B1C4A6A}" dt="2023-02-14T11:23:49.642" v="39"/>
          <pc:sldLayoutMkLst>
            <pc:docMk/>
            <pc:sldMasterMk cId="1710546820" sldId="2147483648"/>
            <pc:sldLayoutMk cId="3885912252" sldId="2147483650"/>
          </pc:sldLayoutMkLst>
        </pc:sldLayoutChg>
        <pc:sldLayoutChg chg="del">
          <pc:chgData name="Amy" userId="S::amy@schoolupdate.nl::7132eeba-3114-46fb-bf65-eeb95acf3dcd" providerId="AD" clId="Web-{D8166AF1-AF6D-4D06-89C4-61575B1C4A6A}" dt="2023-02-14T11:23:49.642" v="39"/>
          <pc:sldLayoutMkLst>
            <pc:docMk/>
            <pc:sldMasterMk cId="1710546820" sldId="2147483648"/>
            <pc:sldLayoutMk cId="1843495715" sldId="2147483651"/>
          </pc:sldLayoutMkLst>
        </pc:sldLayoutChg>
        <pc:sldLayoutChg chg="del">
          <pc:chgData name="Amy" userId="S::amy@schoolupdate.nl::7132eeba-3114-46fb-bf65-eeb95acf3dcd" providerId="AD" clId="Web-{D8166AF1-AF6D-4D06-89C4-61575B1C4A6A}" dt="2023-02-14T11:23:49.642" v="39"/>
          <pc:sldLayoutMkLst>
            <pc:docMk/>
            <pc:sldMasterMk cId="1710546820" sldId="2147483648"/>
            <pc:sldLayoutMk cId="957811407" sldId="2147483652"/>
          </pc:sldLayoutMkLst>
        </pc:sldLayoutChg>
        <pc:sldLayoutChg chg="del">
          <pc:chgData name="Amy" userId="S::amy@schoolupdate.nl::7132eeba-3114-46fb-bf65-eeb95acf3dcd" providerId="AD" clId="Web-{D8166AF1-AF6D-4D06-89C4-61575B1C4A6A}" dt="2023-02-14T11:23:49.642" v="39"/>
          <pc:sldLayoutMkLst>
            <pc:docMk/>
            <pc:sldMasterMk cId="1710546820" sldId="2147483648"/>
            <pc:sldLayoutMk cId="4148315968" sldId="2147483653"/>
          </pc:sldLayoutMkLst>
        </pc:sldLayoutChg>
        <pc:sldLayoutChg chg="del">
          <pc:chgData name="Amy" userId="S::amy@schoolupdate.nl::7132eeba-3114-46fb-bf65-eeb95acf3dcd" providerId="AD" clId="Web-{D8166AF1-AF6D-4D06-89C4-61575B1C4A6A}" dt="2023-02-14T11:23:49.642" v="39"/>
          <pc:sldLayoutMkLst>
            <pc:docMk/>
            <pc:sldMasterMk cId="1710546820" sldId="2147483648"/>
            <pc:sldLayoutMk cId="1937782621" sldId="2147483654"/>
          </pc:sldLayoutMkLst>
        </pc:sldLayoutChg>
        <pc:sldLayoutChg chg="del">
          <pc:chgData name="Amy" userId="S::amy@schoolupdate.nl::7132eeba-3114-46fb-bf65-eeb95acf3dcd" providerId="AD" clId="Web-{D8166AF1-AF6D-4D06-89C4-61575B1C4A6A}" dt="2023-02-14T11:23:49.642" v="39"/>
          <pc:sldLayoutMkLst>
            <pc:docMk/>
            <pc:sldMasterMk cId="1710546820" sldId="2147483648"/>
            <pc:sldLayoutMk cId="3349604172" sldId="2147483655"/>
          </pc:sldLayoutMkLst>
        </pc:sldLayoutChg>
        <pc:sldLayoutChg chg="del">
          <pc:chgData name="Amy" userId="S::amy@schoolupdate.nl::7132eeba-3114-46fb-bf65-eeb95acf3dcd" providerId="AD" clId="Web-{D8166AF1-AF6D-4D06-89C4-61575B1C4A6A}" dt="2023-02-14T11:23:49.642" v="39"/>
          <pc:sldLayoutMkLst>
            <pc:docMk/>
            <pc:sldMasterMk cId="1710546820" sldId="2147483648"/>
            <pc:sldLayoutMk cId="2568389287" sldId="2147483656"/>
          </pc:sldLayoutMkLst>
        </pc:sldLayoutChg>
        <pc:sldLayoutChg chg="del">
          <pc:chgData name="Amy" userId="S::amy@schoolupdate.nl::7132eeba-3114-46fb-bf65-eeb95acf3dcd" providerId="AD" clId="Web-{D8166AF1-AF6D-4D06-89C4-61575B1C4A6A}" dt="2023-02-14T11:23:49.642" v="39"/>
          <pc:sldLayoutMkLst>
            <pc:docMk/>
            <pc:sldMasterMk cId="1710546820" sldId="2147483648"/>
            <pc:sldLayoutMk cId="84292403" sldId="2147483657"/>
          </pc:sldLayoutMkLst>
        </pc:sldLayoutChg>
        <pc:sldLayoutChg chg="del">
          <pc:chgData name="Amy" userId="S::amy@schoolupdate.nl::7132eeba-3114-46fb-bf65-eeb95acf3dcd" providerId="AD" clId="Web-{D8166AF1-AF6D-4D06-89C4-61575B1C4A6A}" dt="2023-02-14T11:23:49.642" v="39"/>
          <pc:sldLayoutMkLst>
            <pc:docMk/>
            <pc:sldMasterMk cId="1710546820" sldId="2147483648"/>
            <pc:sldLayoutMk cId="515967256" sldId="2147483658"/>
          </pc:sldLayoutMkLst>
        </pc:sldLayoutChg>
        <pc:sldLayoutChg chg="del">
          <pc:chgData name="Amy" userId="S::amy@schoolupdate.nl::7132eeba-3114-46fb-bf65-eeb95acf3dcd" providerId="AD" clId="Web-{D8166AF1-AF6D-4D06-89C4-61575B1C4A6A}" dt="2023-02-14T11:23:49.642" v="39"/>
          <pc:sldLayoutMkLst>
            <pc:docMk/>
            <pc:sldMasterMk cId="1710546820" sldId="2147483648"/>
            <pc:sldLayoutMk cId="3231119585" sldId="2147483659"/>
          </pc:sldLayoutMkLst>
        </pc:sldLayoutChg>
      </pc:sldMasterChg>
      <pc:sldMasterChg chg="add del addSldLayout delSldLayout modSldLayout">
        <pc:chgData name="Amy" userId="S::amy@schoolupdate.nl::7132eeba-3114-46fb-bf65-eeb95acf3dcd" providerId="AD" clId="Web-{D8166AF1-AF6D-4D06-89C4-61575B1C4A6A}" dt="2023-02-14T11:23:55.956" v="40"/>
        <pc:sldMasterMkLst>
          <pc:docMk/>
          <pc:sldMasterMk cId="2134157949" sldId="2147483660"/>
        </pc:sldMasterMkLst>
        <pc:sldLayoutChg chg="add del mod replId">
          <pc:chgData name="Amy" userId="S::amy@schoolupdate.nl::7132eeba-3114-46fb-bf65-eeb95acf3dcd" providerId="AD" clId="Web-{D8166AF1-AF6D-4D06-89C4-61575B1C4A6A}" dt="2023-02-14T11:23:55.956" v="40"/>
          <pc:sldLayoutMkLst>
            <pc:docMk/>
            <pc:sldMasterMk cId="2134157949" sldId="2147483660"/>
            <pc:sldLayoutMk cId="2738561102" sldId="2147483661"/>
          </pc:sldLayoutMkLst>
        </pc:sldLayoutChg>
        <pc:sldLayoutChg chg="add del mod replId">
          <pc:chgData name="Amy" userId="S::amy@schoolupdate.nl::7132eeba-3114-46fb-bf65-eeb95acf3dcd" providerId="AD" clId="Web-{D8166AF1-AF6D-4D06-89C4-61575B1C4A6A}" dt="2023-02-14T11:23:55.956" v="40"/>
          <pc:sldLayoutMkLst>
            <pc:docMk/>
            <pc:sldMasterMk cId="2134157949" sldId="2147483660"/>
            <pc:sldLayoutMk cId="221505803" sldId="2147483662"/>
          </pc:sldLayoutMkLst>
        </pc:sldLayoutChg>
        <pc:sldLayoutChg chg="add del mod replId">
          <pc:chgData name="Amy" userId="S::amy@schoolupdate.nl::7132eeba-3114-46fb-bf65-eeb95acf3dcd" providerId="AD" clId="Web-{D8166AF1-AF6D-4D06-89C4-61575B1C4A6A}" dt="2023-02-14T11:23:55.956" v="40"/>
          <pc:sldLayoutMkLst>
            <pc:docMk/>
            <pc:sldMasterMk cId="2134157949" sldId="2147483660"/>
            <pc:sldLayoutMk cId="4184109357" sldId="2147483663"/>
          </pc:sldLayoutMkLst>
        </pc:sldLayoutChg>
        <pc:sldLayoutChg chg="add del mod replId">
          <pc:chgData name="Amy" userId="S::amy@schoolupdate.nl::7132eeba-3114-46fb-bf65-eeb95acf3dcd" providerId="AD" clId="Web-{D8166AF1-AF6D-4D06-89C4-61575B1C4A6A}" dt="2023-02-14T11:23:55.956" v="40"/>
          <pc:sldLayoutMkLst>
            <pc:docMk/>
            <pc:sldMasterMk cId="2134157949" sldId="2147483660"/>
            <pc:sldLayoutMk cId="2120332270" sldId="2147483664"/>
          </pc:sldLayoutMkLst>
        </pc:sldLayoutChg>
        <pc:sldLayoutChg chg="add del mod replId">
          <pc:chgData name="Amy" userId="S::amy@schoolupdate.nl::7132eeba-3114-46fb-bf65-eeb95acf3dcd" providerId="AD" clId="Web-{D8166AF1-AF6D-4D06-89C4-61575B1C4A6A}" dt="2023-02-14T11:23:55.956" v="40"/>
          <pc:sldLayoutMkLst>
            <pc:docMk/>
            <pc:sldMasterMk cId="2134157949" sldId="2147483660"/>
            <pc:sldLayoutMk cId="408007992" sldId="2147483665"/>
          </pc:sldLayoutMkLst>
        </pc:sldLayoutChg>
        <pc:sldLayoutChg chg="add del mod replId">
          <pc:chgData name="Amy" userId="S::amy@schoolupdate.nl::7132eeba-3114-46fb-bf65-eeb95acf3dcd" providerId="AD" clId="Web-{D8166AF1-AF6D-4D06-89C4-61575B1C4A6A}" dt="2023-02-14T11:23:55.956" v="40"/>
          <pc:sldLayoutMkLst>
            <pc:docMk/>
            <pc:sldMasterMk cId="2134157949" sldId="2147483660"/>
            <pc:sldLayoutMk cId="1338774311" sldId="2147483666"/>
          </pc:sldLayoutMkLst>
        </pc:sldLayoutChg>
        <pc:sldLayoutChg chg="add del mod replId">
          <pc:chgData name="Amy" userId="S::amy@schoolupdate.nl::7132eeba-3114-46fb-bf65-eeb95acf3dcd" providerId="AD" clId="Web-{D8166AF1-AF6D-4D06-89C4-61575B1C4A6A}" dt="2023-02-14T11:23:55.956" v="40"/>
          <pc:sldLayoutMkLst>
            <pc:docMk/>
            <pc:sldMasterMk cId="2134157949" sldId="2147483660"/>
            <pc:sldLayoutMk cId="1022837004" sldId="2147483667"/>
          </pc:sldLayoutMkLst>
        </pc:sldLayoutChg>
        <pc:sldLayoutChg chg="add del mod replId">
          <pc:chgData name="Amy" userId="S::amy@schoolupdate.nl::7132eeba-3114-46fb-bf65-eeb95acf3dcd" providerId="AD" clId="Web-{D8166AF1-AF6D-4D06-89C4-61575B1C4A6A}" dt="2023-02-14T11:23:55.956" v="40"/>
          <pc:sldLayoutMkLst>
            <pc:docMk/>
            <pc:sldMasterMk cId="2134157949" sldId="2147483660"/>
            <pc:sldLayoutMk cId="3245954651" sldId="2147483668"/>
          </pc:sldLayoutMkLst>
        </pc:sldLayoutChg>
        <pc:sldLayoutChg chg="add del mod replId">
          <pc:chgData name="Amy" userId="S::amy@schoolupdate.nl::7132eeba-3114-46fb-bf65-eeb95acf3dcd" providerId="AD" clId="Web-{D8166AF1-AF6D-4D06-89C4-61575B1C4A6A}" dt="2023-02-14T11:23:55.956" v="40"/>
          <pc:sldLayoutMkLst>
            <pc:docMk/>
            <pc:sldMasterMk cId="2134157949" sldId="2147483660"/>
            <pc:sldLayoutMk cId="1197243997" sldId="2147483669"/>
          </pc:sldLayoutMkLst>
        </pc:sldLayoutChg>
        <pc:sldLayoutChg chg="add del mod replId">
          <pc:chgData name="Amy" userId="S::amy@schoolupdate.nl::7132eeba-3114-46fb-bf65-eeb95acf3dcd" providerId="AD" clId="Web-{D8166AF1-AF6D-4D06-89C4-61575B1C4A6A}" dt="2023-02-14T11:23:55.956" v="40"/>
          <pc:sldLayoutMkLst>
            <pc:docMk/>
            <pc:sldMasterMk cId="2134157949" sldId="2147483660"/>
            <pc:sldLayoutMk cId="4082477219" sldId="2147483670"/>
          </pc:sldLayoutMkLst>
        </pc:sldLayoutChg>
        <pc:sldLayoutChg chg="add del mod replId">
          <pc:chgData name="Amy" userId="S::amy@schoolupdate.nl::7132eeba-3114-46fb-bf65-eeb95acf3dcd" providerId="AD" clId="Web-{D8166AF1-AF6D-4D06-89C4-61575B1C4A6A}" dt="2023-02-14T11:23:55.956" v="40"/>
          <pc:sldLayoutMkLst>
            <pc:docMk/>
            <pc:sldMasterMk cId="2134157949" sldId="2147483660"/>
            <pc:sldLayoutMk cId="3688352614" sldId="2147483671"/>
          </pc:sldLayoutMkLst>
        </pc:sldLayoutChg>
        <pc:sldLayoutChg chg="add del mod replId">
          <pc:chgData name="Amy" userId="S::amy@schoolupdate.nl::7132eeba-3114-46fb-bf65-eeb95acf3dcd" providerId="AD" clId="Web-{D8166AF1-AF6D-4D06-89C4-61575B1C4A6A}" dt="2023-02-14T11:23:55.956" v="40"/>
          <pc:sldLayoutMkLst>
            <pc:docMk/>
            <pc:sldMasterMk cId="2134157949" sldId="2147483660"/>
            <pc:sldLayoutMk cId="443063431" sldId="2147483672"/>
          </pc:sldLayoutMkLst>
        </pc:sldLayoutChg>
        <pc:sldLayoutChg chg="add del mod replId">
          <pc:chgData name="Amy" userId="S::amy@schoolupdate.nl::7132eeba-3114-46fb-bf65-eeb95acf3dcd" providerId="AD" clId="Web-{D8166AF1-AF6D-4D06-89C4-61575B1C4A6A}" dt="2023-02-14T11:23:55.956" v="40"/>
          <pc:sldLayoutMkLst>
            <pc:docMk/>
            <pc:sldMasterMk cId="2134157949" sldId="2147483660"/>
            <pc:sldLayoutMk cId="703141141" sldId="2147483673"/>
          </pc:sldLayoutMkLst>
        </pc:sldLayoutChg>
        <pc:sldLayoutChg chg="add del mod replId">
          <pc:chgData name="Amy" userId="S::amy@schoolupdate.nl::7132eeba-3114-46fb-bf65-eeb95acf3dcd" providerId="AD" clId="Web-{D8166AF1-AF6D-4D06-89C4-61575B1C4A6A}" dt="2023-02-14T11:23:55.956" v="40"/>
          <pc:sldLayoutMkLst>
            <pc:docMk/>
            <pc:sldMasterMk cId="2134157949" sldId="2147483660"/>
            <pc:sldLayoutMk cId="4153039480" sldId="2147483674"/>
          </pc:sldLayoutMkLst>
        </pc:sldLayoutChg>
        <pc:sldLayoutChg chg="add del mod replId">
          <pc:chgData name="Amy" userId="S::amy@schoolupdate.nl::7132eeba-3114-46fb-bf65-eeb95acf3dcd" providerId="AD" clId="Web-{D8166AF1-AF6D-4D06-89C4-61575B1C4A6A}" dt="2023-02-14T11:23:55.956" v="40"/>
          <pc:sldLayoutMkLst>
            <pc:docMk/>
            <pc:sldMasterMk cId="2134157949" sldId="2147483660"/>
            <pc:sldLayoutMk cId="2085475660" sldId="2147483675"/>
          </pc:sldLayoutMkLst>
        </pc:sldLayoutChg>
        <pc:sldLayoutChg chg="add del mod replId">
          <pc:chgData name="Amy" userId="S::amy@schoolupdate.nl::7132eeba-3114-46fb-bf65-eeb95acf3dcd" providerId="AD" clId="Web-{D8166AF1-AF6D-4D06-89C4-61575B1C4A6A}" dt="2023-02-14T11:23:55.956" v="40"/>
          <pc:sldLayoutMkLst>
            <pc:docMk/>
            <pc:sldMasterMk cId="2134157949" sldId="2147483660"/>
            <pc:sldLayoutMk cId="3044435961" sldId="2147483676"/>
          </pc:sldLayoutMkLst>
        </pc:sldLayoutChg>
      </pc:sldMasterChg>
      <pc:sldMasterChg chg="add del addSldLayout delSldLayout modSldLayout">
        <pc:chgData name="Amy" userId="S::amy@schoolupdate.nl::7132eeba-3114-46fb-bf65-eeb95acf3dcd" providerId="AD" clId="Web-{D8166AF1-AF6D-4D06-89C4-61575B1C4A6A}" dt="2023-02-14T11:24:01.955" v="41"/>
        <pc:sldMasterMkLst>
          <pc:docMk/>
          <pc:sldMasterMk cId="2109551263" sldId="2147483677"/>
        </pc:sldMasterMkLst>
        <pc:sldLayoutChg chg="add del mod replId">
          <pc:chgData name="Amy" userId="S::amy@schoolupdate.nl::7132eeba-3114-46fb-bf65-eeb95acf3dcd" providerId="AD" clId="Web-{D8166AF1-AF6D-4D06-89C4-61575B1C4A6A}" dt="2023-02-14T11:24:01.955" v="41"/>
          <pc:sldLayoutMkLst>
            <pc:docMk/>
            <pc:sldMasterMk cId="2109551263" sldId="2147483677"/>
            <pc:sldLayoutMk cId="2833597864" sldId="2147483678"/>
          </pc:sldLayoutMkLst>
        </pc:sldLayoutChg>
        <pc:sldLayoutChg chg="add del mod replId">
          <pc:chgData name="Amy" userId="S::amy@schoolupdate.nl::7132eeba-3114-46fb-bf65-eeb95acf3dcd" providerId="AD" clId="Web-{D8166AF1-AF6D-4D06-89C4-61575B1C4A6A}" dt="2023-02-14T11:24:01.955" v="41"/>
          <pc:sldLayoutMkLst>
            <pc:docMk/>
            <pc:sldMasterMk cId="2109551263" sldId="2147483677"/>
            <pc:sldLayoutMk cId="850957178" sldId="2147483679"/>
          </pc:sldLayoutMkLst>
        </pc:sldLayoutChg>
        <pc:sldLayoutChg chg="add del mod replId">
          <pc:chgData name="Amy" userId="S::amy@schoolupdate.nl::7132eeba-3114-46fb-bf65-eeb95acf3dcd" providerId="AD" clId="Web-{D8166AF1-AF6D-4D06-89C4-61575B1C4A6A}" dt="2023-02-14T11:24:01.955" v="41"/>
          <pc:sldLayoutMkLst>
            <pc:docMk/>
            <pc:sldMasterMk cId="2109551263" sldId="2147483677"/>
            <pc:sldLayoutMk cId="1282420755" sldId="2147483680"/>
          </pc:sldLayoutMkLst>
        </pc:sldLayoutChg>
        <pc:sldLayoutChg chg="add del mod replId">
          <pc:chgData name="Amy" userId="S::amy@schoolupdate.nl::7132eeba-3114-46fb-bf65-eeb95acf3dcd" providerId="AD" clId="Web-{D8166AF1-AF6D-4D06-89C4-61575B1C4A6A}" dt="2023-02-14T11:24:01.955" v="41"/>
          <pc:sldLayoutMkLst>
            <pc:docMk/>
            <pc:sldMasterMk cId="2109551263" sldId="2147483677"/>
            <pc:sldLayoutMk cId="1353662530" sldId="2147483681"/>
          </pc:sldLayoutMkLst>
        </pc:sldLayoutChg>
        <pc:sldLayoutChg chg="add del mod replId">
          <pc:chgData name="Amy" userId="S::amy@schoolupdate.nl::7132eeba-3114-46fb-bf65-eeb95acf3dcd" providerId="AD" clId="Web-{D8166AF1-AF6D-4D06-89C4-61575B1C4A6A}" dt="2023-02-14T11:24:01.955" v="41"/>
          <pc:sldLayoutMkLst>
            <pc:docMk/>
            <pc:sldMasterMk cId="2109551263" sldId="2147483677"/>
            <pc:sldLayoutMk cId="3727718028" sldId="2147483682"/>
          </pc:sldLayoutMkLst>
        </pc:sldLayoutChg>
        <pc:sldLayoutChg chg="add del mod replId">
          <pc:chgData name="Amy" userId="S::amy@schoolupdate.nl::7132eeba-3114-46fb-bf65-eeb95acf3dcd" providerId="AD" clId="Web-{D8166AF1-AF6D-4D06-89C4-61575B1C4A6A}" dt="2023-02-14T11:24:01.955" v="41"/>
          <pc:sldLayoutMkLst>
            <pc:docMk/>
            <pc:sldMasterMk cId="2109551263" sldId="2147483677"/>
            <pc:sldLayoutMk cId="1144920523" sldId="2147483683"/>
          </pc:sldLayoutMkLst>
        </pc:sldLayoutChg>
        <pc:sldLayoutChg chg="add del mod replId">
          <pc:chgData name="Amy" userId="S::amy@schoolupdate.nl::7132eeba-3114-46fb-bf65-eeb95acf3dcd" providerId="AD" clId="Web-{D8166AF1-AF6D-4D06-89C4-61575B1C4A6A}" dt="2023-02-14T11:24:01.955" v="41"/>
          <pc:sldLayoutMkLst>
            <pc:docMk/>
            <pc:sldMasterMk cId="2109551263" sldId="2147483677"/>
            <pc:sldLayoutMk cId="738160349" sldId="2147483684"/>
          </pc:sldLayoutMkLst>
        </pc:sldLayoutChg>
        <pc:sldLayoutChg chg="add del mod replId">
          <pc:chgData name="Amy" userId="S::amy@schoolupdate.nl::7132eeba-3114-46fb-bf65-eeb95acf3dcd" providerId="AD" clId="Web-{D8166AF1-AF6D-4D06-89C4-61575B1C4A6A}" dt="2023-02-14T11:24:01.955" v="41"/>
          <pc:sldLayoutMkLst>
            <pc:docMk/>
            <pc:sldMasterMk cId="2109551263" sldId="2147483677"/>
            <pc:sldLayoutMk cId="3922794233" sldId="2147483685"/>
          </pc:sldLayoutMkLst>
        </pc:sldLayoutChg>
        <pc:sldLayoutChg chg="add del mod replId">
          <pc:chgData name="Amy" userId="S::amy@schoolupdate.nl::7132eeba-3114-46fb-bf65-eeb95acf3dcd" providerId="AD" clId="Web-{D8166AF1-AF6D-4D06-89C4-61575B1C4A6A}" dt="2023-02-14T11:24:01.955" v="41"/>
          <pc:sldLayoutMkLst>
            <pc:docMk/>
            <pc:sldMasterMk cId="2109551263" sldId="2147483677"/>
            <pc:sldLayoutMk cId="1246913343" sldId="2147483686"/>
          </pc:sldLayoutMkLst>
        </pc:sldLayoutChg>
        <pc:sldLayoutChg chg="add del mod replId">
          <pc:chgData name="Amy" userId="S::amy@schoolupdate.nl::7132eeba-3114-46fb-bf65-eeb95acf3dcd" providerId="AD" clId="Web-{D8166AF1-AF6D-4D06-89C4-61575B1C4A6A}" dt="2023-02-14T11:24:01.955" v="41"/>
          <pc:sldLayoutMkLst>
            <pc:docMk/>
            <pc:sldMasterMk cId="2109551263" sldId="2147483677"/>
            <pc:sldLayoutMk cId="3995216098" sldId="2147483687"/>
          </pc:sldLayoutMkLst>
        </pc:sldLayoutChg>
        <pc:sldLayoutChg chg="add del mod replId">
          <pc:chgData name="Amy" userId="S::amy@schoolupdate.nl::7132eeba-3114-46fb-bf65-eeb95acf3dcd" providerId="AD" clId="Web-{D8166AF1-AF6D-4D06-89C4-61575B1C4A6A}" dt="2023-02-14T11:24:01.955" v="41"/>
          <pc:sldLayoutMkLst>
            <pc:docMk/>
            <pc:sldMasterMk cId="2109551263" sldId="2147483677"/>
            <pc:sldLayoutMk cId="2860461120" sldId="2147483688"/>
          </pc:sldLayoutMkLst>
        </pc:sldLayoutChg>
      </pc:sldMasterChg>
      <pc:sldMasterChg chg="add addSldLayout modSldLayout">
        <pc:chgData name="Amy" userId="S::amy@schoolupdate.nl::7132eeba-3114-46fb-bf65-eeb95acf3dcd" providerId="AD" clId="Web-{D8166AF1-AF6D-4D06-89C4-61575B1C4A6A}" dt="2023-02-14T11:24:01.955" v="41"/>
        <pc:sldMasterMkLst>
          <pc:docMk/>
          <pc:sldMasterMk cId="754945210" sldId="2147483689"/>
        </pc:sldMasterMkLst>
        <pc:sldLayoutChg chg="add mod replId">
          <pc:chgData name="Amy" userId="S::amy@schoolupdate.nl::7132eeba-3114-46fb-bf65-eeb95acf3dcd" providerId="AD" clId="Web-{D8166AF1-AF6D-4D06-89C4-61575B1C4A6A}" dt="2023-02-14T11:24:01.955" v="41"/>
          <pc:sldLayoutMkLst>
            <pc:docMk/>
            <pc:sldMasterMk cId="754945210" sldId="2147483689"/>
            <pc:sldLayoutMk cId="2121616736" sldId="2147483690"/>
          </pc:sldLayoutMkLst>
        </pc:sldLayoutChg>
        <pc:sldLayoutChg chg="add mod replId">
          <pc:chgData name="Amy" userId="S::amy@schoolupdate.nl::7132eeba-3114-46fb-bf65-eeb95acf3dcd" providerId="AD" clId="Web-{D8166AF1-AF6D-4D06-89C4-61575B1C4A6A}" dt="2023-02-14T11:24:01.955" v="41"/>
          <pc:sldLayoutMkLst>
            <pc:docMk/>
            <pc:sldMasterMk cId="754945210" sldId="2147483689"/>
            <pc:sldLayoutMk cId="3544171108" sldId="2147483691"/>
          </pc:sldLayoutMkLst>
        </pc:sldLayoutChg>
        <pc:sldLayoutChg chg="add mod replId">
          <pc:chgData name="Amy" userId="S::amy@schoolupdate.nl::7132eeba-3114-46fb-bf65-eeb95acf3dcd" providerId="AD" clId="Web-{D8166AF1-AF6D-4D06-89C4-61575B1C4A6A}" dt="2023-02-14T11:24:01.955" v="41"/>
          <pc:sldLayoutMkLst>
            <pc:docMk/>
            <pc:sldMasterMk cId="754945210" sldId="2147483689"/>
            <pc:sldLayoutMk cId="1628572710" sldId="2147483692"/>
          </pc:sldLayoutMkLst>
        </pc:sldLayoutChg>
        <pc:sldLayoutChg chg="add mod replId">
          <pc:chgData name="Amy" userId="S::amy@schoolupdate.nl::7132eeba-3114-46fb-bf65-eeb95acf3dcd" providerId="AD" clId="Web-{D8166AF1-AF6D-4D06-89C4-61575B1C4A6A}" dt="2023-02-14T11:24:01.955" v="41"/>
          <pc:sldLayoutMkLst>
            <pc:docMk/>
            <pc:sldMasterMk cId="754945210" sldId="2147483689"/>
            <pc:sldLayoutMk cId="66542627" sldId="2147483693"/>
          </pc:sldLayoutMkLst>
        </pc:sldLayoutChg>
        <pc:sldLayoutChg chg="add mod replId">
          <pc:chgData name="Amy" userId="S::amy@schoolupdate.nl::7132eeba-3114-46fb-bf65-eeb95acf3dcd" providerId="AD" clId="Web-{D8166AF1-AF6D-4D06-89C4-61575B1C4A6A}" dt="2023-02-14T11:24:01.955" v="41"/>
          <pc:sldLayoutMkLst>
            <pc:docMk/>
            <pc:sldMasterMk cId="754945210" sldId="2147483689"/>
            <pc:sldLayoutMk cId="1276580785" sldId="2147483694"/>
          </pc:sldLayoutMkLst>
        </pc:sldLayoutChg>
        <pc:sldLayoutChg chg="add mod replId">
          <pc:chgData name="Amy" userId="S::amy@schoolupdate.nl::7132eeba-3114-46fb-bf65-eeb95acf3dcd" providerId="AD" clId="Web-{D8166AF1-AF6D-4D06-89C4-61575B1C4A6A}" dt="2023-02-14T11:24:01.955" v="41"/>
          <pc:sldLayoutMkLst>
            <pc:docMk/>
            <pc:sldMasterMk cId="754945210" sldId="2147483689"/>
            <pc:sldLayoutMk cId="1376406711" sldId="2147483695"/>
          </pc:sldLayoutMkLst>
        </pc:sldLayoutChg>
        <pc:sldLayoutChg chg="add mod replId">
          <pc:chgData name="Amy" userId="S::amy@schoolupdate.nl::7132eeba-3114-46fb-bf65-eeb95acf3dcd" providerId="AD" clId="Web-{D8166AF1-AF6D-4D06-89C4-61575B1C4A6A}" dt="2023-02-14T11:24:01.955" v="41"/>
          <pc:sldLayoutMkLst>
            <pc:docMk/>
            <pc:sldMasterMk cId="754945210" sldId="2147483689"/>
            <pc:sldLayoutMk cId="2158364643" sldId="2147483696"/>
          </pc:sldLayoutMkLst>
        </pc:sldLayoutChg>
        <pc:sldLayoutChg chg="add mod replId">
          <pc:chgData name="Amy" userId="S::amy@schoolupdate.nl::7132eeba-3114-46fb-bf65-eeb95acf3dcd" providerId="AD" clId="Web-{D8166AF1-AF6D-4D06-89C4-61575B1C4A6A}" dt="2023-02-14T11:24:01.955" v="41"/>
          <pc:sldLayoutMkLst>
            <pc:docMk/>
            <pc:sldMasterMk cId="754945210" sldId="2147483689"/>
            <pc:sldLayoutMk cId="298272809" sldId="2147483697"/>
          </pc:sldLayoutMkLst>
        </pc:sldLayoutChg>
        <pc:sldLayoutChg chg="add mod replId">
          <pc:chgData name="Amy" userId="S::amy@schoolupdate.nl::7132eeba-3114-46fb-bf65-eeb95acf3dcd" providerId="AD" clId="Web-{D8166AF1-AF6D-4D06-89C4-61575B1C4A6A}" dt="2023-02-14T11:24:01.955" v="41"/>
          <pc:sldLayoutMkLst>
            <pc:docMk/>
            <pc:sldMasterMk cId="754945210" sldId="2147483689"/>
            <pc:sldLayoutMk cId="1722302910" sldId="2147483698"/>
          </pc:sldLayoutMkLst>
        </pc:sldLayoutChg>
        <pc:sldLayoutChg chg="add mod replId">
          <pc:chgData name="Amy" userId="S::amy@schoolupdate.nl::7132eeba-3114-46fb-bf65-eeb95acf3dcd" providerId="AD" clId="Web-{D8166AF1-AF6D-4D06-89C4-61575B1C4A6A}" dt="2023-02-14T11:24:01.955" v="41"/>
          <pc:sldLayoutMkLst>
            <pc:docMk/>
            <pc:sldMasterMk cId="754945210" sldId="2147483689"/>
            <pc:sldLayoutMk cId="2031955429" sldId="2147483699"/>
          </pc:sldLayoutMkLst>
        </pc:sldLayoutChg>
        <pc:sldLayoutChg chg="add mod replId">
          <pc:chgData name="Amy" userId="S::amy@schoolupdate.nl::7132eeba-3114-46fb-bf65-eeb95acf3dcd" providerId="AD" clId="Web-{D8166AF1-AF6D-4D06-89C4-61575B1C4A6A}" dt="2023-02-14T11:24:01.955" v="41"/>
          <pc:sldLayoutMkLst>
            <pc:docMk/>
            <pc:sldMasterMk cId="754945210" sldId="2147483689"/>
            <pc:sldLayoutMk cId="294389301" sldId="2147483700"/>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616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2031955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29438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62CEF3B-A037-46D0-B02C-1428F07E9383}" type="datetimeFigureOut">
              <a:rPr lang="en-US" dirty="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‹nr.›</a:t>
            </a:fld>
            <a:endParaRPr lang="en-US" dirty="0"/>
          </a:p>
        </p:txBody>
      </p:sp>
    </p:spTree>
    <p:extLst>
      <p:ext uri="{BB962C8B-B14F-4D97-AF65-F5344CB8AC3E}">
        <p14:creationId xmlns:p14="http://schemas.microsoft.com/office/powerpoint/2010/main" val="354417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57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66542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127658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137640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2/14/2023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15836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2/14/2023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29827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1722302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2/14/2023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9452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vintage_illustration/41997984065/in/album-72157698154234875/" TargetMode="External"/><Relationship Id="rId7" Type="http://schemas.openxmlformats.org/officeDocument/2006/relationships/hyperlink" Target="https://nl.wikipedia.org/wiki/Lange_Mars_(raket)"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pace.cweb.nl/article.html?id=768"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5" descr="Afbeelding met grond, outdoor-object, nachthemel&#10;&#10;Automatisch gegenereerde beschrijving">
            <a:extLst>
              <a:ext uri="{FF2B5EF4-FFF2-40B4-BE49-F238E27FC236}">
                <a16:creationId xmlns:a16="http://schemas.microsoft.com/office/drawing/2014/main" id="{A40B98AB-06CD-F8E8-AE9B-1981C2B34589}"/>
              </a:ext>
            </a:extLst>
          </p:cNvPr>
          <p:cNvPicPr>
            <a:picLocks noChangeAspect="1"/>
          </p:cNvPicPr>
          <p:nvPr/>
        </p:nvPicPr>
        <p:blipFill>
          <a:blip r:embed="rId2"/>
          <a:stretch>
            <a:fillRect/>
          </a:stretch>
        </p:blipFill>
        <p:spPr>
          <a:xfrm>
            <a:off x="130935" y="4720475"/>
            <a:ext cx="11812074" cy="1755415"/>
          </a:xfrm>
          <a:prstGeom prst="rect">
            <a:avLst/>
          </a:prstGeom>
        </p:spPr>
      </p:pic>
      <p:sp>
        <p:nvSpPr>
          <p:cNvPr id="2" name="Titel 1"/>
          <p:cNvSpPr>
            <a:spLocks noGrp="1"/>
          </p:cNvSpPr>
          <p:nvPr>
            <p:ph type="ctrTitle"/>
          </p:nvPr>
        </p:nvSpPr>
        <p:spPr>
          <a:xfrm>
            <a:off x="1524000" y="194286"/>
            <a:ext cx="9144000" cy="2387600"/>
          </a:xfrm>
        </p:spPr>
        <p:txBody>
          <a:bodyPr/>
          <a:lstStyle/>
          <a:p>
            <a:r>
              <a:rPr lang="de-DE" dirty="0">
                <a:cs typeface="Calibri Light"/>
              </a:rPr>
              <a:t>Astronauten</a:t>
            </a:r>
            <a:endParaRPr lang="de-DE" dirty="0"/>
          </a:p>
        </p:txBody>
      </p:sp>
      <p:sp>
        <p:nvSpPr>
          <p:cNvPr id="3" name="Ondertitel 2"/>
          <p:cNvSpPr>
            <a:spLocks noGrp="1"/>
          </p:cNvSpPr>
          <p:nvPr>
            <p:ph type="subTitle" idx="1"/>
          </p:nvPr>
        </p:nvSpPr>
        <p:spPr>
          <a:xfrm>
            <a:off x="1524000" y="2722807"/>
            <a:ext cx="9144000" cy="1655762"/>
          </a:xfrm>
        </p:spPr>
        <p:txBody>
          <a:bodyPr vert="horz" lIns="91440" tIns="45720" rIns="91440" bIns="45720" rtlCol="0" anchor="t">
            <a:normAutofit/>
          </a:bodyPr>
          <a:lstStyle/>
          <a:p>
            <a:r>
              <a:rPr lang="de-DE" dirty="0">
                <a:cs typeface="Calibri"/>
              </a:rPr>
              <a:t>Door: </a:t>
            </a:r>
            <a:endParaRPr lang="de-DE"/>
          </a:p>
        </p:txBody>
      </p:sp>
      <p:sp>
        <p:nvSpPr>
          <p:cNvPr id="4" name="Tekstvak 3">
            <a:extLst>
              <a:ext uri="{FF2B5EF4-FFF2-40B4-BE49-F238E27FC236}">
                <a16:creationId xmlns:a16="http://schemas.microsoft.com/office/drawing/2014/main" id="{FB46DA93-F91B-20DF-59F6-4F5BAF0B5663}"/>
              </a:ext>
            </a:extLst>
          </p:cNvPr>
          <p:cNvSpPr txBox="1"/>
          <p:nvPr/>
        </p:nvSpPr>
        <p:spPr>
          <a:xfrm>
            <a:off x="497406" y="4869411"/>
            <a:ext cx="1101236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l-NL" dirty="0">
                <a:solidFill>
                  <a:schemeClr val="bg1"/>
                </a:solidFill>
                <a:ea typeface="+mn-lt"/>
                <a:cs typeface="+mn-lt"/>
              </a:rPr>
              <a:t>Maak een nieuw ontwerp voor dia 2 met behulp van </a:t>
            </a:r>
            <a:r>
              <a:rPr lang="nl-NL" b="1" dirty="0">
                <a:solidFill>
                  <a:schemeClr val="bg1"/>
                </a:solidFill>
                <a:ea typeface="+mn-lt"/>
                <a:cs typeface="+mn-lt"/>
              </a:rPr>
              <a:t>ontwerper</a:t>
            </a:r>
          </a:p>
          <a:p>
            <a:pPr marL="285750" indent="-285750">
              <a:buFont typeface="Arial,Sans-Serif"/>
              <a:buChar char="•"/>
            </a:pPr>
            <a:r>
              <a:rPr lang="nl-NL" dirty="0">
                <a:solidFill>
                  <a:schemeClr val="bg1"/>
                </a:solidFill>
                <a:ea typeface="+mn-lt"/>
                <a:cs typeface="+mn-lt"/>
              </a:rPr>
              <a:t>Voeg een koppeling toe aan de </a:t>
            </a:r>
            <a:r>
              <a:rPr lang="nl-NL" b="1" dirty="0">
                <a:solidFill>
                  <a:schemeClr val="bg1"/>
                </a:solidFill>
                <a:ea typeface="+mn-lt"/>
                <a:cs typeface="+mn-lt"/>
              </a:rPr>
              <a:t>dikgedrukte </a:t>
            </a:r>
            <a:r>
              <a:rPr lang="nl-NL" dirty="0">
                <a:solidFill>
                  <a:schemeClr val="bg1"/>
                </a:solidFill>
                <a:ea typeface="+mn-lt"/>
                <a:cs typeface="+mn-lt"/>
              </a:rPr>
              <a:t>tekst op dia 3</a:t>
            </a:r>
          </a:p>
          <a:p>
            <a:pPr marL="285750" indent="-285750">
              <a:buFont typeface="Arial,Sans-Serif"/>
              <a:buChar char="•"/>
            </a:pPr>
            <a:r>
              <a:rPr lang="nl-NL" dirty="0">
                <a:solidFill>
                  <a:schemeClr val="bg1"/>
                </a:solidFill>
                <a:ea typeface="+mn-lt"/>
                <a:cs typeface="+mn-lt"/>
              </a:rPr>
              <a:t>Voeg op dia 4 aan iedere afbeelding een animatie toe</a:t>
            </a:r>
            <a:endParaRPr lang="en-US" dirty="0">
              <a:ea typeface="+mn-lt"/>
              <a:cs typeface="+mn-lt"/>
            </a:endParaRPr>
          </a:p>
          <a:p>
            <a:pPr marL="285750" indent="-285750">
              <a:buFont typeface="Arial"/>
              <a:buChar char="•"/>
            </a:pPr>
            <a:r>
              <a:rPr lang="nl-NL" dirty="0">
                <a:solidFill>
                  <a:schemeClr val="bg1"/>
                </a:solidFill>
                <a:ea typeface="+mn-lt"/>
                <a:cs typeface="+mn-lt"/>
              </a:rPr>
              <a:t>Pas de </a:t>
            </a:r>
            <a:r>
              <a:rPr lang="nl-NL" b="1" dirty="0">
                <a:solidFill>
                  <a:schemeClr val="bg1"/>
                </a:solidFill>
                <a:ea typeface="+mn-lt"/>
                <a:cs typeface="+mn-lt"/>
              </a:rPr>
              <a:t>Opmaak </a:t>
            </a:r>
            <a:r>
              <a:rPr lang="nl-NL" dirty="0">
                <a:solidFill>
                  <a:schemeClr val="bg1"/>
                </a:solidFill>
                <a:ea typeface="+mn-lt"/>
                <a:cs typeface="+mn-lt"/>
              </a:rPr>
              <a:t>van dia 5 aan naar </a:t>
            </a:r>
            <a:r>
              <a:rPr lang="nl-NL" b="1" dirty="0">
                <a:solidFill>
                  <a:schemeClr val="bg1"/>
                </a:solidFill>
                <a:ea typeface="+mn-lt"/>
                <a:cs typeface="+mn-lt"/>
              </a:rPr>
              <a:t>Inhoud van twee </a:t>
            </a:r>
            <a:endParaRPr lang="nl-NL" dirty="0">
              <a:solidFill>
                <a:schemeClr val="bg1"/>
              </a:solidFill>
              <a:ea typeface="+mn-lt"/>
              <a:cs typeface="+mn-lt"/>
            </a:endParaRPr>
          </a:p>
          <a:p>
            <a:pPr marL="285750" indent="-285750">
              <a:buFont typeface="Arial"/>
              <a:buChar char="•"/>
            </a:pPr>
            <a:r>
              <a:rPr lang="nl-NL" dirty="0">
                <a:solidFill>
                  <a:schemeClr val="bg1"/>
                </a:solidFill>
                <a:ea typeface="+mn-lt"/>
                <a:cs typeface="+mn-lt"/>
              </a:rPr>
              <a:t>Zet een </a:t>
            </a:r>
            <a:r>
              <a:rPr lang="nl-NL" b="1" dirty="0">
                <a:solidFill>
                  <a:schemeClr val="bg1"/>
                </a:solidFill>
                <a:ea typeface="+mn-lt"/>
                <a:cs typeface="+mn-lt"/>
              </a:rPr>
              <a:t>video </a:t>
            </a:r>
            <a:r>
              <a:rPr lang="nl-NL" dirty="0">
                <a:solidFill>
                  <a:schemeClr val="bg1"/>
                </a:solidFill>
                <a:ea typeface="+mn-lt"/>
                <a:cs typeface="+mn-lt"/>
              </a:rPr>
              <a:t>naast de tekst (of afbeelding indien je YouTube niet kunt openen)</a:t>
            </a:r>
            <a:endParaRPr lang="nl-NL" dirty="0">
              <a:solidFill>
                <a:schemeClr val="bg1"/>
              </a:solidFill>
              <a:cs typeface="Calibri"/>
            </a:endParaRPr>
          </a:p>
          <a:p>
            <a:endParaRPr lang="nl-NL" dirty="0">
              <a:solidFill>
                <a:schemeClr val="bg1"/>
              </a:solidFill>
              <a:cs typeface="Calibri"/>
            </a:endParaRPr>
          </a:p>
          <a:p>
            <a:pPr marL="285750" indent="-285750">
              <a:buFont typeface="Arial"/>
              <a:buChar char="•"/>
            </a:pPr>
            <a:endParaRPr lang="nl-NL" dirty="0">
              <a:solidFill>
                <a:schemeClr val="bg1"/>
              </a:solidFill>
              <a:cs typeface="Calibri" panose="020F0502020204030204"/>
            </a:endParaRPr>
          </a:p>
        </p:txBody>
      </p:sp>
    </p:spTree>
    <p:extLst>
      <p:ext uri="{BB962C8B-B14F-4D97-AF65-F5344CB8AC3E}">
        <p14:creationId xmlns:p14="http://schemas.microsoft.com/office/powerpoint/2010/main" val="355365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D0A7AE-9FB8-2797-1080-7ED822785228}"/>
              </a:ext>
            </a:extLst>
          </p:cNvPr>
          <p:cNvSpPr>
            <a:spLocks noGrp="1"/>
          </p:cNvSpPr>
          <p:nvPr>
            <p:ph type="title"/>
          </p:nvPr>
        </p:nvSpPr>
        <p:spPr/>
        <p:txBody>
          <a:bodyPr/>
          <a:lstStyle/>
          <a:p>
            <a:r>
              <a:rPr lang="nl-NL" dirty="0">
                <a:cs typeface="Calibri Light"/>
              </a:rPr>
              <a:t>Inhoud</a:t>
            </a:r>
            <a:endParaRPr lang="nl-NL" dirty="0"/>
          </a:p>
        </p:txBody>
      </p:sp>
      <p:sp>
        <p:nvSpPr>
          <p:cNvPr id="3" name="Tijdelijke aanduiding voor inhoud 2">
            <a:extLst>
              <a:ext uri="{FF2B5EF4-FFF2-40B4-BE49-F238E27FC236}">
                <a16:creationId xmlns:a16="http://schemas.microsoft.com/office/drawing/2014/main" id="{4AE441A3-A2E6-35BC-6430-991B16E96706}"/>
              </a:ext>
            </a:extLst>
          </p:cNvPr>
          <p:cNvSpPr>
            <a:spLocks noGrp="1"/>
          </p:cNvSpPr>
          <p:nvPr>
            <p:ph idx="1"/>
          </p:nvPr>
        </p:nvSpPr>
        <p:spPr/>
        <p:txBody>
          <a:bodyPr vert="horz" lIns="91440" tIns="45720" rIns="91440" bIns="45720" rtlCol="0" anchor="t">
            <a:normAutofit/>
          </a:bodyPr>
          <a:lstStyle/>
          <a:p>
            <a:r>
              <a:rPr lang="nl-NL" dirty="0">
                <a:cs typeface="Calibri"/>
              </a:rPr>
              <a:t>Hoe word je astronaut?</a:t>
            </a:r>
            <a:endParaRPr lang="en-US" dirty="0">
              <a:ea typeface="+mn-lt"/>
              <a:cs typeface="+mn-lt"/>
            </a:endParaRPr>
          </a:p>
          <a:p>
            <a:r>
              <a:rPr lang="nl-NL" dirty="0">
                <a:cs typeface="Calibri"/>
              </a:rPr>
              <a:t>Wat eet een astronaut?</a:t>
            </a:r>
            <a:endParaRPr lang="en-US" dirty="0">
              <a:ea typeface="+mn-lt"/>
              <a:cs typeface="+mn-lt"/>
            </a:endParaRPr>
          </a:p>
          <a:p>
            <a:r>
              <a:rPr lang="nl-NL" dirty="0">
                <a:cs typeface="Calibri"/>
              </a:rPr>
              <a:t>Hoe slapen astronauten?</a:t>
            </a:r>
            <a:endParaRPr lang="en-US" dirty="0">
              <a:ea typeface="+mn-lt"/>
              <a:cs typeface="+mn-lt"/>
            </a:endParaRPr>
          </a:p>
          <a:p>
            <a:r>
              <a:rPr lang="nl-NL" dirty="0">
                <a:cs typeface="Calibri"/>
              </a:rPr>
              <a:t>Hoe voelt het om gewichtsloos te zijn?</a:t>
            </a:r>
            <a:endParaRPr lang="en-US" dirty="0">
              <a:ea typeface="+mn-lt"/>
              <a:cs typeface="+mn-lt"/>
            </a:endParaRPr>
          </a:p>
          <a:p>
            <a:r>
              <a:rPr lang="nl-NL" dirty="0">
                <a:ea typeface="+mn-lt"/>
                <a:cs typeface="+mn-lt"/>
              </a:rPr>
              <a:t>Hoe lang duurt het om in de ruimte te komen?</a:t>
            </a:r>
          </a:p>
          <a:p>
            <a:pPr marL="0" indent="0">
              <a:buNone/>
            </a:pPr>
            <a:endParaRPr lang="nl-NL" dirty="0">
              <a:cs typeface="Calibri"/>
            </a:endParaRPr>
          </a:p>
        </p:txBody>
      </p:sp>
      <p:pic>
        <p:nvPicPr>
          <p:cNvPr id="4" name="Afbeelding 4" descr="Bakgrundsbilder : vinge, flygplan, fordon, torn, flyg, raket, astronaut ...">
            <a:extLst>
              <a:ext uri="{FF2B5EF4-FFF2-40B4-BE49-F238E27FC236}">
                <a16:creationId xmlns:a16="http://schemas.microsoft.com/office/drawing/2014/main" id="{C5DE8353-919B-FB8D-EAAC-65E0DD123893}"/>
              </a:ext>
            </a:extLst>
          </p:cNvPr>
          <p:cNvPicPr>
            <a:picLocks noChangeAspect="1"/>
          </p:cNvPicPr>
          <p:nvPr/>
        </p:nvPicPr>
        <p:blipFill>
          <a:blip r:embed="rId2"/>
          <a:stretch>
            <a:fillRect/>
          </a:stretch>
        </p:blipFill>
        <p:spPr>
          <a:xfrm>
            <a:off x="8405611" y="2069206"/>
            <a:ext cx="2410496" cy="3588913"/>
          </a:xfrm>
          <a:prstGeom prst="rect">
            <a:avLst/>
          </a:prstGeom>
        </p:spPr>
      </p:pic>
    </p:spTree>
    <p:extLst>
      <p:ext uri="{BB962C8B-B14F-4D97-AF65-F5344CB8AC3E}">
        <p14:creationId xmlns:p14="http://schemas.microsoft.com/office/powerpoint/2010/main" val="292301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945EE-02CA-F2F2-0116-09B6187DA786}"/>
              </a:ext>
            </a:extLst>
          </p:cNvPr>
          <p:cNvSpPr>
            <a:spLocks noGrp="1"/>
          </p:cNvSpPr>
          <p:nvPr>
            <p:ph type="title"/>
          </p:nvPr>
        </p:nvSpPr>
        <p:spPr/>
        <p:txBody>
          <a:bodyPr/>
          <a:lstStyle/>
          <a:p>
            <a:r>
              <a:rPr lang="nl-NL" dirty="0">
                <a:cs typeface="Calibri Light"/>
              </a:rPr>
              <a:t>Hoe word je een astronaut?</a:t>
            </a:r>
            <a:endParaRPr lang="nl-NL" dirty="0">
              <a:ea typeface="+mj-lt"/>
              <a:cs typeface="+mj-lt"/>
            </a:endParaRPr>
          </a:p>
        </p:txBody>
      </p:sp>
      <p:sp>
        <p:nvSpPr>
          <p:cNvPr id="3" name="Tijdelijke aanduiding voor inhoud 2">
            <a:extLst>
              <a:ext uri="{FF2B5EF4-FFF2-40B4-BE49-F238E27FC236}">
                <a16:creationId xmlns:a16="http://schemas.microsoft.com/office/drawing/2014/main" id="{CD931208-475A-9D9C-45C4-BFBE563D8360}"/>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nl-NL" dirty="0">
                <a:cs typeface="Calibri"/>
              </a:rPr>
              <a:t>Je moet het wel echt willen, want astronaut ben je niet één, twee, drie. Je bent al jaren bezig met studie en werk voordat je aan de opleiding tot astronaut zelf begint. De meeste astronauten beginnen wanneer ze tussen de 27 en 37 jaar zijn.</a:t>
            </a:r>
            <a:endParaRPr lang="en-US" dirty="0">
              <a:ea typeface="+mn-lt"/>
              <a:cs typeface="+mn-lt"/>
            </a:endParaRPr>
          </a:p>
          <a:p>
            <a:pPr>
              <a:lnSpc>
                <a:spcPct val="100000"/>
              </a:lnSpc>
              <a:spcBef>
                <a:spcPts val="0"/>
              </a:spcBef>
            </a:pPr>
            <a:r>
              <a:rPr lang="nl-NL" dirty="0">
                <a:cs typeface="Calibri"/>
              </a:rPr>
              <a:t>Je moet slim genoeg zijn om techniek, medicijnen of natuurwetenschap te studeren aan de universiteit. Veel astronauten volgen ook een opleiding tot piloot in de luchtmacht van hun land.</a:t>
            </a:r>
            <a:endParaRPr lang="en-US" dirty="0">
              <a:ea typeface="+mn-lt"/>
              <a:cs typeface="+mn-lt"/>
            </a:endParaRPr>
          </a:p>
          <a:p>
            <a:pPr>
              <a:lnSpc>
                <a:spcPct val="100000"/>
              </a:lnSpc>
              <a:spcBef>
                <a:spcPts val="0"/>
              </a:spcBef>
            </a:pPr>
            <a:endParaRPr lang="nl-NL" dirty="0">
              <a:ea typeface="+mn-lt"/>
              <a:cs typeface="+mn-lt"/>
            </a:endParaRPr>
          </a:p>
          <a:p>
            <a:pPr>
              <a:lnSpc>
                <a:spcPct val="100000"/>
              </a:lnSpc>
              <a:spcBef>
                <a:spcPts val="0"/>
              </a:spcBef>
            </a:pPr>
            <a:r>
              <a:rPr lang="nl-NL" dirty="0">
                <a:cs typeface="Calibri"/>
              </a:rPr>
              <a:t>Zie voor meer informatie: </a:t>
            </a:r>
            <a:r>
              <a:rPr lang="nl-NL" b="1" dirty="0">
                <a:cs typeface="Calibri"/>
              </a:rPr>
              <a:t>www.wikikids.nl/astronaut</a:t>
            </a:r>
          </a:p>
          <a:p>
            <a:pPr>
              <a:lnSpc>
                <a:spcPct val="100000"/>
              </a:lnSpc>
              <a:spcBef>
                <a:spcPts val="0"/>
              </a:spcBef>
            </a:pPr>
            <a:endParaRPr lang="nl-NL" dirty="0">
              <a:cs typeface="Calibri"/>
            </a:endParaRPr>
          </a:p>
          <a:p>
            <a:endParaRPr lang="nl-NL" dirty="0">
              <a:cs typeface="Calibri"/>
            </a:endParaRPr>
          </a:p>
        </p:txBody>
      </p:sp>
    </p:spTree>
    <p:extLst>
      <p:ext uri="{BB962C8B-B14F-4D97-AF65-F5344CB8AC3E}">
        <p14:creationId xmlns:p14="http://schemas.microsoft.com/office/powerpoint/2010/main" val="209033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03407E-F8A8-927B-1C58-29C31153ECA4}"/>
              </a:ext>
            </a:extLst>
          </p:cNvPr>
          <p:cNvSpPr>
            <a:spLocks noGrp="1"/>
          </p:cNvSpPr>
          <p:nvPr>
            <p:ph type="title"/>
          </p:nvPr>
        </p:nvSpPr>
        <p:spPr/>
        <p:txBody>
          <a:bodyPr/>
          <a:lstStyle/>
          <a:p>
            <a:pPr marL="285750" indent="-285750">
              <a:spcBef>
                <a:spcPts val="1000"/>
              </a:spcBef>
              <a:buFont typeface="Arial"/>
              <a:buChar char="•"/>
            </a:pPr>
            <a:r>
              <a:rPr lang="nl-NL" dirty="0">
                <a:ea typeface="+mj-lt"/>
                <a:cs typeface="+mj-lt"/>
              </a:rPr>
              <a:t>Wat eet een astronaut?</a:t>
            </a:r>
            <a:endParaRPr lang="en-US">
              <a:ea typeface="+mj-lt"/>
              <a:cs typeface="+mj-lt"/>
            </a:endParaRPr>
          </a:p>
          <a:p>
            <a:endParaRPr lang="nl-NL" dirty="0">
              <a:cs typeface="Calibri Light"/>
            </a:endParaRPr>
          </a:p>
        </p:txBody>
      </p:sp>
      <p:sp>
        <p:nvSpPr>
          <p:cNvPr id="3" name="Tijdelijke aanduiding voor inhoud 2">
            <a:extLst>
              <a:ext uri="{FF2B5EF4-FFF2-40B4-BE49-F238E27FC236}">
                <a16:creationId xmlns:a16="http://schemas.microsoft.com/office/drawing/2014/main" id="{5DC4D206-7979-9BAC-C640-BAC0B68A1A0E}"/>
              </a:ext>
            </a:extLst>
          </p:cNvPr>
          <p:cNvSpPr>
            <a:spLocks noGrp="1"/>
          </p:cNvSpPr>
          <p:nvPr>
            <p:ph idx="1"/>
          </p:nvPr>
        </p:nvSpPr>
        <p:spPr/>
        <p:txBody>
          <a:bodyPr vert="horz" lIns="91440" tIns="45720" rIns="91440" bIns="45720" rtlCol="0" anchor="t">
            <a:normAutofit/>
          </a:bodyPr>
          <a:lstStyle/>
          <a:p>
            <a:r>
              <a:rPr lang="nl-NL" dirty="0">
                <a:cs typeface="Calibri"/>
              </a:rPr>
              <a:t>Het eten in de ruimte is veel beter geworden sinds de tijd van koude pasta uit aluminium tubes en vierkante hapjes. </a:t>
            </a:r>
            <a:endParaRPr lang="en-US" dirty="0">
              <a:ea typeface="+mn-lt"/>
              <a:cs typeface="+mn-lt"/>
            </a:endParaRPr>
          </a:p>
          <a:p>
            <a:endParaRPr lang="nl-NL" dirty="0">
              <a:cs typeface="Calibri"/>
            </a:endParaRPr>
          </a:p>
        </p:txBody>
      </p:sp>
      <p:pic>
        <p:nvPicPr>
          <p:cNvPr id="4" name="Afbeelding 4" descr="Afbeelding met persoon&#10;&#10;Automatisch gegenereerde beschrijving">
            <a:extLst>
              <a:ext uri="{FF2B5EF4-FFF2-40B4-BE49-F238E27FC236}">
                <a16:creationId xmlns:a16="http://schemas.microsoft.com/office/drawing/2014/main" id="{FA18F34F-7237-94B4-09EC-A18454865FC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9020" y="2928013"/>
            <a:ext cx="2743200" cy="2676227"/>
          </a:xfrm>
          <a:prstGeom prst="rect">
            <a:avLst/>
          </a:prstGeom>
        </p:spPr>
      </p:pic>
      <p:pic>
        <p:nvPicPr>
          <p:cNvPr id="7" name="Afbeelding 7" descr="Afbeelding met tekst&#10;&#10;Automatisch gegenereerde beschrijving">
            <a:extLst>
              <a:ext uri="{FF2B5EF4-FFF2-40B4-BE49-F238E27FC236}">
                <a16:creationId xmlns:a16="http://schemas.microsoft.com/office/drawing/2014/main" id="{53BE9390-CE60-9722-8E16-31C827B8838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348767" y="3334195"/>
            <a:ext cx="3494467" cy="2207299"/>
          </a:xfrm>
          <a:prstGeom prst="rect">
            <a:avLst/>
          </a:prstGeom>
        </p:spPr>
      </p:pic>
      <p:pic>
        <p:nvPicPr>
          <p:cNvPr id="10" name="Afbeelding 10" descr="Afbeelding met lucht, buiten, boot, transport&#10;&#10;Automatisch gegenereerde beschrijving">
            <a:extLst>
              <a:ext uri="{FF2B5EF4-FFF2-40B4-BE49-F238E27FC236}">
                <a16:creationId xmlns:a16="http://schemas.microsoft.com/office/drawing/2014/main" id="{179B5A9D-F3FE-DC22-AC1E-90D4BEB27A55}"/>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662297" y="2487769"/>
            <a:ext cx="1950787" cy="3481588"/>
          </a:xfrm>
          <a:prstGeom prst="rect">
            <a:avLst/>
          </a:prstGeom>
        </p:spPr>
      </p:pic>
    </p:spTree>
    <p:extLst>
      <p:ext uri="{BB962C8B-B14F-4D97-AF65-F5344CB8AC3E}">
        <p14:creationId xmlns:p14="http://schemas.microsoft.com/office/powerpoint/2010/main" val="1889972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E15D3-CCE8-54A0-A92E-3C551975A29A}"/>
              </a:ext>
            </a:extLst>
          </p:cNvPr>
          <p:cNvSpPr>
            <a:spLocks noGrp="1"/>
          </p:cNvSpPr>
          <p:nvPr>
            <p:ph type="title"/>
          </p:nvPr>
        </p:nvSpPr>
        <p:spPr/>
        <p:txBody>
          <a:bodyPr/>
          <a:lstStyle/>
          <a:p>
            <a:pPr marL="285750" indent="-285750">
              <a:spcBef>
                <a:spcPts val="1000"/>
              </a:spcBef>
              <a:buFont typeface="Arial"/>
              <a:buChar char="•"/>
            </a:pPr>
            <a:r>
              <a:rPr lang="nl-NL" dirty="0">
                <a:ea typeface="+mj-lt"/>
                <a:cs typeface="+mj-lt"/>
              </a:rPr>
              <a:t>Hoe slapen astronauten?</a:t>
            </a:r>
            <a:endParaRPr lang="en-US" dirty="0">
              <a:ea typeface="+mj-lt"/>
              <a:cs typeface="+mj-lt"/>
            </a:endParaRPr>
          </a:p>
          <a:p>
            <a:endParaRPr lang="nl-NL" dirty="0">
              <a:cs typeface="Calibri Light"/>
            </a:endParaRPr>
          </a:p>
        </p:txBody>
      </p:sp>
      <p:sp>
        <p:nvSpPr>
          <p:cNvPr id="3" name="Tijdelijke aanduiding voor inhoud 2">
            <a:extLst>
              <a:ext uri="{FF2B5EF4-FFF2-40B4-BE49-F238E27FC236}">
                <a16:creationId xmlns:a16="http://schemas.microsoft.com/office/drawing/2014/main" id="{4498427E-1C9C-2675-BFDB-50A2917BF309}"/>
              </a:ext>
            </a:extLst>
          </p:cNvPr>
          <p:cNvSpPr>
            <a:spLocks noGrp="1"/>
          </p:cNvSpPr>
          <p:nvPr>
            <p:ph idx="1"/>
          </p:nvPr>
        </p:nvSpPr>
        <p:spPr/>
        <p:txBody>
          <a:bodyPr vert="horz" lIns="91440" tIns="45720" rIns="91440" bIns="45720" rtlCol="0" anchor="t">
            <a:normAutofit/>
          </a:bodyPr>
          <a:lstStyle/>
          <a:p>
            <a:r>
              <a:rPr lang="nl-NL" dirty="0">
                <a:cs typeface="Calibri"/>
              </a:rPr>
              <a:t>Na een lange werkdag in een baan om de aarde wil je natuurlijk lekker gaan slapen! Maar slapen gaat in de ruimte een beetje anders dan normaal. Er is geen boven of beneden en alles is gewichtloos. Astronauten kunnen hun slaapzakken aan een muur of een plafond vastmaken en overal slapen, zolang ze niet rond zweven en ergens tegenaan botsen.</a:t>
            </a:r>
            <a:endParaRPr lang="nl-NL" dirty="0">
              <a:ea typeface="+mn-lt"/>
              <a:cs typeface="+mn-lt"/>
            </a:endParaRPr>
          </a:p>
          <a:p>
            <a:endParaRPr lang="nl-NL" dirty="0">
              <a:cs typeface="Calibri"/>
            </a:endParaRPr>
          </a:p>
        </p:txBody>
      </p:sp>
    </p:spTree>
    <p:extLst>
      <p:ext uri="{BB962C8B-B14F-4D97-AF65-F5344CB8AC3E}">
        <p14:creationId xmlns:p14="http://schemas.microsoft.com/office/powerpoint/2010/main" val="651780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EBC66A-65A6-7654-FC5B-7C9E52FB1946}"/>
              </a:ext>
            </a:extLst>
          </p:cNvPr>
          <p:cNvSpPr>
            <a:spLocks noGrp="1"/>
          </p:cNvSpPr>
          <p:nvPr>
            <p:ph type="title"/>
          </p:nvPr>
        </p:nvSpPr>
        <p:spPr/>
        <p:txBody>
          <a:bodyPr/>
          <a:lstStyle/>
          <a:p>
            <a:pPr>
              <a:spcBef>
                <a:spcPts val="1000"/>
              </a:spcBef>
            </a:pPr>
            <a:r>
              <a:rPr lang="nl-NL" dirty="0">
                <a:ea typeface="+mj-lt"/>
                <a:cs typeface="+mj-lt"/>
              </a:rPr>
              <a:t>Hoe voelt het om gewichtsloos te zijn?</a:t>
            </a:r>
            <a:endParaRPr lang="en-US" dirty="0">
              <a:ea typeface="+mj-lt"/>
              <a:cs typeface="+mj-lt"/>
            </a:endParaRPr>
          </a:p>
        </p:txBody>
      </p:sp>
      <p:sp>
        <p:nvSpPr>
          <p:cNvPr id="3" name="Tijdelijke aanduiding voor inhoud 2">
            <a:extLst>
              <a:ext uri="{FF2B5EF4-FFF2-40B4-BE49-F238E27FC236}">
                <a16:creationId xmlns:a16="http://schemas.microsoft.com/office/drawing/2014/main" id="{FC983990-710E-9500-F2BE-4C4F730E42BF}"/>
              </a:ext>
            </a:extLst>
          </p:cNvPr>
          <p:cNvSpPr>
            <a:spLocks noGrp="1"/>
          </p:cNvSpPr>
          <p:nvPr>
            <p:ph idx="1"/>
          </p:nvPr>
        </p:nvSpPr>
        <p:spPr/>
        <p:txBody>
          <a:bodyPr vert="horz" lIns="91440" tIns="45720" rIns="91440" bIns="45720" rtlCol="0" anchor="t">
            <a:normAutofit/>
          </a:bodyPr>
          <a:lstStyle/>
          <a:p>
            <a:r>
              <a:rPr lang="nl-NL" dirty="0">
                <a:cs typeface="Calibri"/>
              </a:rPr>
              <a:t>Het ontbreken van de zwaartekracht wordt ook wel </a:t>
            </a:r>
            <a:r>
              <a:rPr lang="nl-NL" b="1" dirty="0">
                <a:cs typeface="Calibri"/>
              </a:rPr>
              <a:t>gewichtloosheid</a:t>
            </a:r>
            <a:r>
              <a:rPr lang="nl-NL" dirty="0">
                <a:cs typeface="Calibri"/>
              </a:rPr>
              <a:t> genoemd. Het lijkt op zweven, op het gevoel dat je krijgt, als je in een achtbaan plotseling naar beneden suist.</a:t>
            </a:r>
            <a:endParaRPr lang="nl-NL" dirty="0">
              <a:ea typeface="+mn-lt"/>
              <a:cs typeface="+mn-lt"/>
            </a:endParaRPr>
          </a:p>
          <a:p>
            <a:endParaRPr lang="nl-NL" dirty="0">
              <a:cs typeface="Calibri"/>
            </a:endParaRPr>
          </a:p>
        </p:txBody>
      </p:sp>
    </p:spTree>
    <p:extLst>
      <p:ext uri="{BB962C8B-B14F-4D97-AF65-F5344CB8AC3E}">
        <p14:creationId xmlns:p14="http://schemas.microsoft.com/office/powerpoint/2010/main" val="239921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C10FD-BCE6-7D2C-2505-32BC2866B64A}"/>
              </a:ext>
            </a:extLst>
          </p:cNvPr>
          <p:cNvSpPr>
            <a:spLocks noGrp="1"/>
          </p:cNvSpPr>
          <p:nvPr>
            <p:ph type="title"/>
          </p:nvPr>
        </p:nvSpPr>
        <p:spPr/>
        <p:txBody>
          <a:bodyPr/>
          <a:lstStyle/>
          <a:p>
            <a:r>
              <a:rPr lang="nl-NL" dirty="0">
                <a:cs typeface="Calibri Light"/>
              </a:rPr>
              <a:t>Hoe lang duurt het om in de ruimte te komen?</a:t>
            </a:r>
            <a:endParaRPr lang="nl-NL" dirty="0"/>
          </a:p>
        </p:txBody>
      </p:sp>
      <p:sp>
        <p:nvSpPr>
          <p:cNvPr id="3" name="Tijdelijke aanduiding voor inhoud 2">
            <a:extLst>
              <a:ext uri="{FF2B5EF4-FFF2-40B4-BE49-F238E27FC236}">
                <a16:creationId xmlns:a16="http://schemas.microsoft.com/office/drawing/2014/main" id="{3BA5E711-A57D-8122-A671-009F16234698}"/>
              </a:ext>
            </a:extLst>
          </p:cNvPr>
          <p:cNvSpPr>
            <a:spLocks noGrp="1"/>
          </p:cNvSpPr>
          <p:nvPr>
            <p:ph idx="1"/>
          </p:nvPr>
        </p:nvSpPr>
        <p:spPr/>
        <p:txBody>
          <a:bodyPr vert="horz" lIns="91440" tIns="45720" rIns="91440" bIns="45720" rtlCol="0" anchor="t">
            <a:normAutofit/>
          </a:bodyPr>
          <a:lstStyle/>
          <a:p>
            <a:r>
              <a:rPr lang="nl-NL" dirty="0">
                <a:cs typeface="Calibri"/>
              </a:rPr>
              <a:t>Volgens </a:t>
            </a:r>
            <a:r>
              <a:rPr lang="nl-NL" b="1" dirty="0">
                <a:cs typeface="Calibri"/>
              </a:rPr>
              <a:t>André Kuipers</a:t>
            </a:r>
            <a:r>
              <a:rPr lang="nl-NL" dirty="0">
                <a:cs typeface="Calibri"/>
              </a:rPr>
              <a:t> duurt het 528 seconden om in de ruimte te komen.</a:t>
            </a:r>
            <a:endParaRPr lang="nl-NL">
              <a:ea typeface="+mn-lt"/>
              <a:cs typeface="+mn-lt"/>
            </a:endParaRPr>
          </a:p>
          <a:p>
            <a:endParaRPr lang="nl-NL" dirty="0">
              <a:cs typeface="Calibri"/>
            </a:endParaRPr>
          </a:p>
        </p:txBody>
      </p:sp>
    </p:spTree>
    <p:extLst>
      <p:ext uri="{BB962C8B-B14F-4D97-AF65-F5344CB8AC3E}">
        <p14:creationId xmlns:p14="http://schemas.microsoft.com/office/powerpoint/2010/main" val="336970614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Breedbeeld</PresentationFormat>
  <Paragraphs>0</Paragraphs>
  <Slides>7</Slides>
  <Notes>0</Notes>
  <HiddenSlides>0</HiddenSlides>
  <MMClips>0</MMClips>
  <ScaleCrop>false</ScaleCrop>
  <HeadingPairs>
    <vt:vector size="4" baseType="variant">
      <vt:variant>
        <vt:lpstr>Thema</vt:lpstr>
      </vt:variant>
      <vt:variant>
        <vt:i4>1</vt:i4>
      </vt:variant>
      <vt:variant>
        <vt:lpstr>Diatitels</vt:lpstr>
      </vt:variant>
      <vt:variant>
        <vt:i4>7</vt:i4>
      </vt:variant>
    </vt:vector>
  </HeadingPairs>
  <TitlesOfParts>
    <vt:vector size="8" baseType="lpstr">
      <vt:lpstr>Retrospect</vt:lpstr>
      <vt:lpstr>Astronauten</vt:lpstr>
      <vt:lpstr>Inhoud</vt:lpstr>
      <vt:lpstr>Hoe word je een astronaut?</vt:lpstr>
      <vt:lpstr>Wat eet een astronaut? </vt:lpstr>
      <vt:lpstr>Hoe slapen astronauten? </vt:lpstr>
      <vt:lpstr>Hoe voelt het om gewichtsloos te zijn?</vt:lpstr>
      <vt:lpstr>Hoe lang duurt het om in de ruimte te komen?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
  <cp:revision>49</cp:revision>
  <dcterms:created xsi:type="dcterms:W3CDTF">2023-02-14T11:19:13Z</dcterms:created>
  <dcterms:modified xsi:type="dcterms:W3CDTF">2023-02-14T11:30:12Z</dcterms:modified>
</cp:coreProperties>
</file>