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BA2189-7BF4-4EAF-A507-57DF0A88781E}" v="74" dt="2023-02-14T10:08:56.7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my" userId="S::amy@schoolupdate.nl::7132eeba-3114-46fb-bf65-eeb95acf3dcd" providerId="AD" clId="Web-{F3BA2189-7BF4-4EAF-A507-57DF0A88781E}"/>
    <pc:docChg chg="modSld">
      <pc:chgData name="Amy" userId="S::amy@schoolupdate.nl::7132eeba-3114-46fb-bf65-eeb95acf3dcd" providerId="AD" clId="Web-{F3BA2189-7BF4-4EAF-A507-57DF0A88781E}" dt="2023-02-14T10:08:56.286" v="54" actId="20577"/>
      <pc:docMkLst>
        <pc:docMk/>
      </pc:docMkLst>
      <pc:sldChg chg="addSp modSp">
        <pc:chgData name="Amy" userId="S::amy@schoolupdate.nl::7132eeba-3114-46fb-bf65-eeb95acf3dcd" providerId="AD" clId="Web-{F3BA2189-7BF4-4EAF-A507-57DF0A88781E}" dt="2023-02-14T10:08:56.286" v="54" actId="20577"/>
        <pc:sldMkLst>
          <pc:docMk/>
          <pc:sldMk cId="3351439039" sldId="256"/>
        </pc:sldMkLst>
        <pc:spChg chg="mod">
          <ac:chgData name="Amy" userId="S::amy@schoolupdate.nl::7132eeba-3114-46fb-bf65-eeb95acf3dcd" providerId="AD" clId="Web-{F3BA2189-7BF4-4EAF-A507-57DF0A88781E}" dt="2023-02-14T09:56:24.807" v="5" actId="1076"/>
          <ac:spMkLst>
            <pc:docMk/>
            <pc:sldMk cId="3351439039" sldId="256"/>
            <ac:spMk id="2" creationId="{00000000-0000-0000-0000-000000000000}"/>
          </ac:spMkLst>
        </pc:spChg>
        <pc:spChg chg="mod">
          <ac:chgData name="Amy" userId="S::amy@schoolupdate.nl::7132eeba-3114-46fb-bf65-eeb95acf3dcd" providerId="AD" clId="Web-{F3BA2189-7BF4-4EAF-A507-57DF0A88781E}" dt="2023-02-14T09:56:28.635" v="6" actId="1076"/>
          <ac:spMkLst>
            <pc:docMk/>
            <pc:sldMk cId="3351439039" sldId="256"/>
            <ac:spMk id="3" creationId="{00000000-0000-0000-0000-000000000000}"/>
          </ac:spMkLst>
        </pc:spChg>
        <pc:spChg chg="add mod">
          <ac:chgData name="Amy" userId="S::amy@schoolupdate.nl::7132eeba-3114-46fb-bf65-eeb95acf3dcd" providerId="AD" clId="Web-{F3BA2189-7BF4-4EAF-A507-57DF0A88781E}" dt="2023-02-14T10:08:56.286" v="54" actId="20577"/>
          <ac:spMkLst>
            <pc:docMk/>
            <pc:sldMk cId="3351439039" sldId="256"/>
            <ac:spMk id="4" creationId="{D623D2EC-AF93-446E-6979-FA123704D499}"/>
          </ac:spMkLst>
        </pc:spChg>
        <pc:spChg chg="add mod ord">
          <ac:chgData name="Amy" userId="S::amy@schoolupdate.nl::7132eeba-3114-46fb-bf65-eeb95acf3dcd" providerId="AD" clId="Web-{F3BA2189-7BF4-4EAF-A507-57DF0A88781E}" dt="2023-02-14T10:00:53.597" v="43" actId="14100"/>
          <ac:spMkLst>
            <pc:docMk/>
            <pc:sldMk cId="3351439039" sldId="256"/>
            <ac:spMk id="8" creationId="{C2660FF1-E991-376D-988F-0F018D915EB2}"/>
          </ac:spMkLst>
        </pc:spChg>
        <pc:picChg chg="add mod">
          <ac:chgData name="Amy" userId="S::amy@schoolupdate.nl::7132eeba-3114-46fb-bf65-eeb95acf3dcd" providerId="AD" clId="Web-{F3BA2189-7BF4-4EAF-A507-57DF0A88781E}" dt="2023-02-14T10:07:55.440" v="45" actId="1076"/>
          <ac:picMkLst>
            <pc:docMk/>
            <pc:sldMk cId="3351439039" sldId="256"/>
            <ac:picMk id="5" creationId="{D2B5FAEF-6020-0E7D-2910-E1FD91F1965A}"/>
          </ac:picMkLst>
        </pc:picChg>
        <pc:picChg chg="add mod">
          <ac:chgData name="Amy" userId="S::amy@schoolupdate.nl::7132eeba-3114-46fb-bf65-eeb95acf3dcd" providerId="AD" clId="Web-{F3BA2189-7BF4-4EAF-A507-57DF0A88781E}" dt="2023-02-14T10:07:57.769" v="46" actId="1076"/>
          <ac:picMkLst>
            <pc:docMk/>
            <pc:sldMk cId="3351439039" sldId="256"/>
            <ac:picMk id="6" creationId="{D9EE3FC8-AE67-79FF-D708-1826C5A6184D}"/>
          </ac:picMkLst>
        </pc:picChg>
        <pc:picChg chg="add mod ord">
          <ac:chgData name="Amy" userId="S::amy@schoolupdate.nl::7132eeba-3114-46fb-bf65-eeb95acf3dcd" providerId="AD" clId="Web-{F3BA2189-7BF4-4EAF-A507-57DF0A88781E}" dt="2023-02-14T10:00:53.597" v="42" actId="14100"/>
          <ac:picMkLst>
            <pc:docMk/>
            <pc:sldMk cId="3351439039" sldId="256"/>
            <ac:picMk id="7" creationId="{6AA4B9BC-1539-01A0-8AC7-335F8482AAC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92990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5967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1119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5912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3495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7811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8315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37782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4960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38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3BDC-9EAE-49FE-9892-958C9F845175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42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de-D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de-D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953BDC-9EAE-49FE-9892-958C9F845175}" type="datetimeFigureOut">
              <a:rPr lang="de-DE" smtClean="0"/>
              <a:t>14.02.2023</a:t>
            </a:fld>
            <a:endParaRPr lang="de-D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14C8-F66B-4915-9FEC-D62A1DED085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0546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7" descr="Afbeelding met vissen, rog, blauw&#10;&#10;Automatisch gegenereerde beschrijving">
            <a:extLst>
              <a:ext uri="{FF2B5EF4-FFF2-40B4-BE49-F238E27FC236}">
                <a16:creationId xmlns:a16="http://schemas.microsoft.com/office/drawing/2014/main" id="{6AA4B9BC-1539-01A0-8AC7-335F8482AA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724" y="4683402"/>
            <a:ext cx="11329114" cy="1805617"/>
          </a:xfrm>
          <a:prstGeom prst="rect">
            <a:avLst/>
          </a:prstGeom>
        </p:spPr>
      </p:pic>
      <p:sp>
        <p:nvSpPr>
          <p:cNvPr id="8" name="Tekstvak 7">
            <a:extLst>
              <a:ext uri="{FF2B5EF4-FFF2-40B4-BE49-F238E27FC236}">
                <a16:creationId xmlns:a16="http://schemas.microsoft.com/office/drawing/2014/main" id="{C2660FF1-E991-376D-988F-0F018D915EB2}"/>
              </a:ext>
            </a:extLst>
          </p:cNvPr>
          <p:cNvSpPr txBox="1"/>
          <p:nvPr/>
        </p:nvSpPr>
        <p:spPr>
          <a:xfrm>
            <a:off x="259724" y="5518596"/>
            <a:ext cx="10652973" cy="30493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55209"/>
            <a:ext cx="9144000" cy="2387600"/>
          </a:xfrm>
        </p:spPr>
        <p:txBody>
          <a:bodyPr/>
          <a:lstStyle/>
          <a:p>
            <a:endParaRPr lang="de-DE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2742346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de-DE" dirty="0">
              <a:cs typeface="Calibri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D623D2EC-AF93-446E-6979-FA123704D499}"/>
              </a:ext>
            </a:extLst>
          </p:cNvPr>
          <p:cNvSpPr txBox="1"/>
          <p:nvPr/>
        </p:nvSpPr>
        <p:spPr>
          <a:xfrm>
            <a:off x="393210" y="4738077"/>
            <a:ext cx="10550769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nl-NL" dirty="0">
                <a:solidFill>
                  <a:schemeClr val="bg1"/>
                </a:solidFill>
                <a:ea typeface="+mn-lt"/>
                <a:cs typeface="+mn-lt"/>
              </a:rPr>
              <a:t>Geef de presentatie een </a:t>
            </a:r>
            <a:r>
              <a:rPr lang="nl-NL" b="1" dirty="0">
                <a:solidFill>
                  <a:schemeClr val="bg1"/>
                </a:solidFill>
                <a:ea typeface="+mn-lt"/>
                <a:cs typeface="+mn-lt"/>
              </a:rPr>
              <a:t>titel </a:t>
            </a:r>
            <a:r>
              <a:rPr lang="nl-NL" dirty="0">
                <a:solidFill>
                  <a:schemeClr val="bg1"/>
                </a:solidFill>
                <a:ea typeface="+mn-lt"/>
                <a:cs typeface="+mn-lt"/>
              </a:rPr>
              <a:t>en </a:t>
            </a:r>
            <a:r>
              <a:rPr lang="nl-NL" b="1" dirty="0">
                <a:solidFill>
                  <a:schemeClr val="bg1"/>
                </a:solidFill>
                <a:ea typeface="+mn-lt"/>
                <a:cs typeface="+mn-lt"/>
              </a:rPr>
              <a:t>ondertitel </a:t>
            </a:r>
            <a:r>
              <a:rPr lang="nl-NL" dirty="0">
                <a:solidFill>
                  <a:schemeClr val="bg1"/>
                </a:solidFill>
                <a:ea typeface="+mn-lt"/>
                <a:cs typeface="+mn-lt"/>
              </a:rPr>
              <a:t>op deze dia</a:t>
            </a:r>
            <a:endParaRPr lang="nl-NL">
              <a:solidFill>
                <a:schemeClr val="bg1"/>
              </a:solidFill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nl-NL" dirty="0">
                <a:solidFill>
                  <a:schemeClr val="bg1"/>
                </a:solidFill>
                <a:ea typeface="+mn-lt"/>
                <a:cs typeface="+mn-lt"/>
              </a:rPr>
              <a:t>Selecteer de titel </a:t>
            </a:r>
            <a:endParaRPr lang="nl-NL">
              <a:solidFill>
                <a:schemeClr val="bg1"/>
              </a:solidFill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nl-NL" dirty="0">
                <a:solidFill>
                  <a:schemeClr val="bg1"/>
                </a:solidFill>
                <a:ea typeface="+mn-lt"/>
                <a:cs typeface="+mn-lt"/>
              </a:rPr>
              <a:t>Pas de </a:t>
            </a:r>
            <a:r>
              <a:rPr lang="nl-NL" b="1" dirty="0">
                <a:solidFill>
                  <a:schemeClr val="bg1"/>
                </a:solidFill>
                <a:ea typeface="+mn-lt"/>
                <a:cs typeface="+mn-lt"/>
              </a:rPr>
              <a:t>Opmaak </a:t>
            </a:r>
            <a:r>
              <a:rPr lang="nl-NL" dirty="0">
                <a:solidFill>
                  <a:schemeClr val="bg1"/>
                </a:solidFill>
                <a:ea typeface="+mn-lt"/>
                <a:cs typeface="+mn-lt"/>
              </a:rPr>
              <a:t>en </a:t>
            </a:r>
            <a:r>
              <a:rPr lang="nl-NL" b="1" dirty="0">
                <a:solidFill>
                  <a:schemeClr val="bg1"/>
                </a:solidFill>
                <a:ea typeface="+mn-lt"/>
                <a:cs typeface="+mn-lt"/>
              </a:rPr>
              <a:t>Kleur </a:t>
            </a:r>
            <a:r>
              <a:rPr lang="nl-NL" dirty="0">
                <a:solidFill>
                  <a:schemeClr val="bg1"/>
                </a:solidFill>
                <a:ea typeface="+mn-lt"/>
                <a:cs typeface="+mn-lt"/>
              </a:rPr>
              <a:t> van de letters aan </a:t>
            </a:r>
            <a:endParaRPr lang="nl-NL">
              <a:solidFill>
                <a:schemeClr val="bg1"/>
              </a:solidFill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nl-NL" dirty="0">
                <a:solidFill>
                  <a:schemeClr val="bg1"/>
                </a:solidFill>
                <a:ea typeface="+mn-lt"/>
                <a:cs typeface="+mn-lt"/>
              </a:rPr>
              <a:t>Voeg een tweede dia toe met de indeling </a:t>
            </a:r>
            <a:r>
              <a:rPr lang="nl-NL" b="1" dirty="0">
                <a:solidFill>
                  <a:schemeClr val="bg1"/>
                </a:solidFill>
                <a:ea typeface="+mn-lt"/>
                <a:cs typeface="+mn-lt"/>
              </a:rPr>
              <a:t>Titel en object</a:t>
            </a:r>
            <a:endParaRPr lang="nl-NL" dirty="0">
              <a:solidFill>
                <a:schemeClr val="bg1"/>
              </a:solidFill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nl-NL" dirty="0">
                <a:solidFill>
                  <a:schemeClr val="bg1"/>
                </a:solidFill>
                <a:ea typeface="+mn-lt"/>
                <a:cs typeface="+mn-lt"/>
              </a:rPr>
              <a:t>Geef ook de tweede dia een titel en een stukje tekst </a:t>
            </a:r>
            <a:endParaRPr lang="nl-NL">
              <a:solidFill>
                <a:schemeClr val="bg1"/>
              </a:solidFill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nl-NL" dirty="0">
                <a:solidFill>
                  <a:schemeClr val="bg1"/>
                </a:solidFill>
                <a:ea typeface="+mn-lt"/>
                <a:cs typeface="+mn-lt"/>
              </a:rPr>
              <a:t>Sluit daarna de presentatie, deze is opgeslagen in jouw </a:t>
            </a:r>
            <a:r>
              <a:rPr lang="nl-NL" b="1" dirty="0">
                <a:solidFill>
                  <a:schemeClr val="bg1"/>
                </a:solidFill>
                <a:ea typeface="+mn-lt"/>
                <a:cs typeface="+mn-lt"/>
              </a:rPr>
              <a:t>OneDrive</a:t>
            </a:r>
            <a:endParaRPr lang="nl-NL" dirty="0">
              <a:solidFill>
                <a:schemeClr val="bg1"/>
              </a:solidFill>
            </a:endParaRPr>
          </a:p>
          <a:p>
            <a:pPr algn="l"/>
            <a:endParaRPr lang="nl-NL" dirty="0">
              <a:cs typeface="Calibri"/>
            </a:endParaRPr>
          </a:p>
        </p:txBody>
      </p:sp>
      <p:pic>
        <p:nvPicPr>
          <p:cNvPr id="5" name="Afbeelding 5">
            <a:extLst>
              <a:ext uri="{FF2B5EF4-FFF2-40B4-BE49-F238E27FC236}">
                <a16:creationId xmlns:a16="http://schemas.microsoft.com/office/drawing/2014/main" id="{D2B5FAEF-6020-0E7D-2910-E1FD91F196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7084" y="5075374"/>
            <a:ext cx="838689" cy="251558"/>
          </a:xfrm>
          <a:prstGeom prst="rect">
            <a:avLst/>
          </a:prstGeom>
        </p:spPr>
      </p:pic>
      <p:pic>
        <p:nvPicPr>
          <p:cNvPr id="6" name="Afbeelding 6">
            <a:extLst>
              <a:ext uri="{FF2B5EF4-FFF2-40B4-BE49-F238E27FC236}">
                <a16:creationId xmlns:a16="http://schemas.microsoft.com/office/drawing/2014/main" id="{D9EE3FC8-AE67-79FF-D708-1826C5A618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70938" y="5341074"/>
            <a:ext cx="2743200" cy="20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43903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Breedbeeld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Kantoorthema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/>
  <cp:lastModifiedBy/>
  <cp:revision>26</cp:revision>
  <dcterms:created xsi:type="dcterms:W3CDTF">2023-02-14T09:21:28Z</dcterms:created>
  <dcterms:modified xsi:type="dcterms:W3CDTF">2023-02-14T10:08:56Z</dcterms:modified>
</cp:coreProperties>
</file>